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71" r:id="rId3"/>
    <p:sldId id="280" r:id="rId4"/>
    <p:sldId id="288" r:id="rId5"/>
    <p:sldId id="293" r:id="rId6"/>
    <p:sldId id="285" r:id="rId7"/>
    <p:sldId id="282" r:id="rId8"/>
    <p:sldId id="295" r:id="rId9"/>
    <p:sldId id="284" r:id="rId10"/>
    <p:sldId id="296" r:id="rId11"/>
    <p:sldId id="289" r:id="rId12"/>
    <p:sldId id="283" r:id="rId13"/>
    <p:sldId id="297" r:id="rId14"/>
    <p:sldId id="290" r:id="rId15"/>
    <p:sldId id="291" r:id="rId16"/>
    <p:sldId id="287" r:id="rId17"/>
    <p:sldId id="292" r:id="rId18"/>
    <p:sldId id="286" r:id="rId19"/>
    <p:sldId id="279" r:id="rId20"/>
    <p:sldId id="259" r:id="rId21"/>
    <p:sldId id="281" r:id="rId22"/>
    <p:sldId id="269" r:id="rId23"/>
    <p:sldId id="270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3C1E0D26-C3B0-430A-BBC3-CC9F3B8DBA38}">
  <a:tblStyle styleId="{3C1E0D26-C3B0-430A-BBC3-CC9F3B8DBA3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9D0CDC97-BCFA-49D7-BEBD-CA8E63AFC12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0D0D207-0F60-4E5B-ADFF-44B14DDB0E2D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\Documents\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bar"/>
        <c:grouping val="stacked"/>
        <c:ser>
          <c:idx val="1"/>
          <c:order val="0"/>
          <c:tx>
            <c:strRef>
              <c:f>'sprint 5 planning'!$B$1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cat>
            <c:strRef>
              <c:f>'sprint 5 planning'!$A$2:$A$14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'sprint 5 planning'!$B$2:$B$14</c:f>
              <c:numCache>
                <c:formatCode>m/d/yyyy</c:formatCode>
                <c:ptCount val="13"/>
                <c:pt idx="0">
                  <c:v>42100</c:v>
                </c:pt>
                <c:pt idx="1">
                  <c:v>42100</c:v>
                </c:pt>
                <c:pt idx="2">
                  <c:v>42100</c:v>
                </c:pt>
                <c:pt idx="3">
                  <c:v>42101</c:v>
                </c:pt>
                <c:pt idx="4">
                  <c:v>42101</c:v>
                </c:pt>
                <c:pt idx="5">
                  <c:v>42101</c:v>
                </c:pt>
                <c:pt idx="6">
                  <c:v>42103</c:v>
                </c:pt>
                <c:pt idx="7">
                  <c:v>42103</c:v>
                </c:pt>
                <c:pt idx="8">
                  <c:v>42107</c:v>
                </c:pt>
                <c:pt idx="9">
                  <c:v>42109</c:v>
                </c:pt>
                <c:pt idx="10">
                  <c:v>42110</c:v>
                </c:pt>
                <c:pt idx="11">
                  <c:v>42110</c:v>
                </c:pt>
                <c:pt idx="12">
                  <c:v>42111</c:v>
                </c:pt>
              </c:numCache>
            </c:numRef>
          </c:val>
        </c:ser>
        <c:ser>
          <c:idx val="0"/>
          <c:order val="1"/>
          <c:tx>
            <c:strRef>
              <c:f>'sprint 5 planning'!$C$1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dPt>
            <c:idx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3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5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6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8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9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11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cat>
            <c:strRef>
              <c:f>'sprint 5 planning'!$A$2:$A$14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'sprint 5 planning'!$C$2:$C$14</c:f>
              <c:numCache>
                <c:formatCode>General</c:formatCode>
                <c:ptCount val="13"/>
                <c:pt idx="0">
                  <c:v>11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overlap val="100"/>
        <c:axId val="101869824"/>
        <c:axId val="101875712"/>
      </c:barChart>
      <c:catAx>
        <c:axId val="101869824"/>
        <c:scaling>
          <c:orientation val="maxMin"/>
        </c:scaling>
        <c:axPos val="l"/>
        <c:tickLblPos val="nextTo"/>
        <c:crossAx val="101875712"/>
        <c:crosses val="autoZero"/>
        <c:auto val="1"/>
        <c:lblAlgn val="ctr"/>
        <c:lblOffset val="100"/>
      </c:catAx>
      <c:valAx>
        <c:axId val="101875712"/>
        <c:scaling>
          <c:orientation val="minMax"/>
          <c:min val="42100"/>
        </c:scaling>
        <c:axPos val="t"/>
        <c:majorGridlines/>
        <c:numFmt formatCode="m/d/yy;@" sourceLinked="0"/>
        <c:tickLblPos val="nextTo"/>
        <c:crossAx val="101869824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1650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353200"/>
            <a:ext cx="7772400" cy="224724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Project: Virtual Queue 2.0</a:t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Student: Kenneth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Kon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Michael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Lazo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5050" b="1" i="0" u="none" strike="noStrike" cap="none" baseline="0" dirty="0" smtClean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Bernard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Parenteau</a:t>
            </a:r>
            <a:endParaRPr lang="en-US" sz="5050" b="1" i="0" u="none" strike="noStrike" cap="none" baseline="0" dirty="0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09600" y="4343400"/>
            <a:ext cx="8077200" cy="215572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800" b="1" i="0" u="none" strike="noStrike" cap="none" baseline="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5 Presentation</a:t>
            </a:r>
            <a:endParaRPr lang="en-US" sz="3800" b="1" i="0" u="none" strike="noStrike" cap="none" baseline="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 smtClean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CIS 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4911 Senior Project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School of Computing and Information Sciences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Florida International University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581400" y="6488668"/>
            <a:ext cx="177317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&lt;</a:t>
            </a:r>
            <a:r>
              <a:rPr lang="en-US" sz="1800" b="0" i="0" u="none" strike="noStrike" cap="none" baseline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04/20/2015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&gt;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1800" y="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 Diagram: Added In Requirement Document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7924800" cy="626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8200" y="1600200"/>
            <a:ext cx="4343400" cy="35052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800" b="1" dirty="0" smtClean="0"/>
              <a:t>Daily Scrum 4</a:t>
            </a:r>
          </a:p>
          <a:p>
            <a:r>
              <a:rPr lang="en-US" sz="1600" dirty="0" smtClean="0"/>
              <a:t>Start coding for Send Notification.</a:t>
            </a:r>
          </a:p>
          <a:p>
            <a:r>
              <a:rPr lang="en-US" sz="1600" dirty="0" smtClean="0"/>
              <a:t>First research how to send emails using Java, or other API’s.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Estimated points to work on: 5 points</a:t>
            </a:r>
          </a:p>
          <a:p>
            <a:r>
              <a:rPr lang="en-US" sz="1600" dirty="0" smtClean="0"/>
              <a:t>Actual number of points work on: 4 points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3 &amp; 4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600200"/>
            <a:ext cx="4343400" cy="3166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3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Design Document, Create Class diagram for Send Notifications.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5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4 points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953000"/>
            <a:ext cx="14478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953000"/>
            <a:ext cx="1409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 Diagram: Added in Design Document</a:t>
            </a:r>
            <a:endParaRPr lang="en-US" sz="20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4" y="1066800"/>
            <a:ext cx="9020176" cy="366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 Diagram: Added in Design Document</a:t>
            </a:r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1295400"/>
            <a:ext cx="9858376" cy="283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5 &amp; 6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600200"/>
            <a:ext cx="4343400" cy="3352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5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 coding </a:t>
            </a: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send notification when queued for a ride.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5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4 points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8200" y="1676400"/>
            <a:ext cx="4343400" cy="3166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6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 coding for send notification when queued for a ride.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coding to send notification when visitor reaches 10 minutes mark in queue.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5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3 points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953000"/>
            <a:ext cx="14192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953000"/>
            <a:ext cx="14382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7 &amp; 8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676400"/>
            <a:ext cx="4343400" cy="3352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7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 coding to send notification when visitor reaches 10 minutes mark in queue.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testing the code.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4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3 points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8200" y="1676400"/>
            <a:ext cx="4343400" cy="3166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8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 testing the code.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User Manual and Installation guide.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working on presentation slides and sprint 5 presentation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4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3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105400"/>
            <a:ext cx="1409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5105400"/>
            <a:ext cx="14001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9 &amp; 10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676400"/>
            <a:ext cx="4343400" cy="3352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9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 working on presentation slides and sprint 5 presentation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any changes</a:t>
            </a:r>
            <a:r>
              <a:rPr lang="en-US" sz="1600" kern="1200" dirty="0" smtClean="0">
                <a:solidFill>
                  <a:schemeClr val="tx1"/>
                </a:solidFill>
              </a:rPr>
              <a:t> (Correction)</a:t>
            </a: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UML diagrams. 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4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3 points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8200" y="1676400"/>
            <a:ext cx="4343400" cy="3276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10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Sprint 5 Review with our product owner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2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2 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181600"/>
            <a:ext cx="396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Points Estimated to Work on: 44 Points</a:t>
            </a:r>
          </a:p>
          <a:p>
            <a:r>
              <a:rPr lang="en-US" dirty="0" smtClean="0"/>
              <a:t>Total Points Actually Done: 34 Points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Edited the My Account section of User Guide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edits made to Installation Manual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81400"/>
            <a:ext cx="6934200" cy="278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990600"/>
            <a:ext cx="4343400" cy="236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990600"/>
            <a:ext cx="485711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381000" y="3124200"/>
            <a:ext cx="304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705600" y="32004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Notification(Accepted)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5 Report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66925"/>
            <a:ext cx="76581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9812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Sprint Velocity:</a:t>
            </a:r>
          </a:p>
          <a:p>
            <a:r>
              <a:rPr lang="en-US" sz="2400" dirty="0" smtClean="0"/>
              <a:t>30 per Sprint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6858000" cy="42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Burn-up charts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1423988"/>
            <a:ext cx="83724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Burn Down charts</a:t>
            </a:r>
            <a:endParaRPr lang="en-US" dirty="0"/>
          </a:p>
        </p:txBody>
      </p:sp>
      <p:sp>
        <p:nvSpPr>
          <p:cNvPr id="3074" name="AutoShape 2" descr="data-series-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-series-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-series-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9613" y="3405188"/>
            <a:ext cx="104775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828800"/>
            <a:ext cx="4648200" cy="337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Retrospectives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66056"/>
            <a:ext cx="8229600" cy="41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98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Almost there!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37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Story: Tasks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71600"/>
            <a:ext cx="3200400" cy="434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600200"/>
            <a:ext cx="4343400" cy="3166872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sz="1600" b="1" dirty="0" smtClean="0"/>
              <a:t>Daily Scrum 1</a:t>
            </a:r>
          </a:p>
          <a:p>
            <a:r>
              <a:rPr lang="en-US" sz="1600" dirty="0" smtClean="0"/>
              <a:t>Sprint </a:t>
            </a:r>
            <a:r>
              <a:rPr lang="en-US" sz="1600" dirty="0" smtClean="0"/>
              <a:t>4 </a:t>
            </a:r>
            <a:r>
              <a:rPr lang="en-US" sz="1600" dirty="0" smtClean="0"/>
              <a:t>presentation preparation</a:t>
            </a:r>
          </a:p>
          <a:p>
            <a:r>
              <a:rPr lang="en-US" sz="1600" dirty="0" smtClean="0"/>
              <a:t>Sprint </a:t>
            </a:r>
            <a:r>
              <a:rPr lang="en-US" sz="1600" dirty="0" smtClean="0"/>
              <a:t>4 </a:t>
            </a:r>
            <a:r>
              <a:rPr lang="en-US" sz="1600" dirty="0" smtClean="0"/>
              <a:t>presentation 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Estimated points to work on: 5 points</a:t>
            </a:r>
          </a:p>
          <a:p>
            <a:r>
              <a:rPr lang="en-US" sz="1600" dirty="0" smtClean="0"/>
              <a:t>Actual number of points work on: 4 points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1 &amp; 2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648200" y="1600200"/>
            <a:ext cx="4343400" cy="3166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Scrum 2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Elicitation with Product owner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editing Project plan and Requirement Documentation.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Gantt chart, user case, sequence Diagram. 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points to work on: 5 points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number of points work on: 4 points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876800"/>
            <a:ext cx="28479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in Feasibility and Project Plan Document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447800" y="3886200"/>
          <a:ext cx="5943600" cy="2444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09600"/>
            <a:ext cx="57626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15240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Case Diagram:</a:t>
            </a:r>
          </a:p>
          <a:p>
            <a:r>
              <a:rPr lang="en-US" sz="2000" dirty="0" smtClean="0"/>
              <a:t>Edited in Requirement Document 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219200"/>
            <a:ext cx="9105900" cy="530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06680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Case:</a:t>
            </a:r>
          </a:p>
          <a:p>
            <a:r>
              <a:rPr lang="en-US" sz="2000" dirty="0" smtClean="0"/>
              <a:t>Added In Requirement Document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52400"/>
            <a:ext cx="5600700" cy="752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06680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Case:</a:t>
            </a:r>
          </a:p>
          <a:p>
            <a:r>
              <a:rPr lang="en-US" sz="2000" dirty="0" smtClean="0"/>
              <a:t>Added In Requirement Document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2400"/>
            <a:ext cx="5467350" cy="745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1800" y="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 Diagram: Added In Requirement Document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324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3002</TotalTime>
  <Words>388</Words>
  <Application>Microsoft Office PowerPoint</Application>
  <PresentationFormat>On-screen Show (4:3)</PresentationFormat>
  <Paragraphs>118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Project: Virtual Queue 2.0 Student: Kenneth Kon Michael Lazo Mentor: Bernard Parenteau</vt:lpstr>
      <vt:lpstr>User Story</vt:lpstr>
      <vt:lpstr>User Story: Tasks</vt:lpstr>
      <vt:lpstr>Daily Scrums 1 &amp; 2</vt:lpstr>
      <vt:lpstr>Slide 5</vt:lpstr>
      <vt:lpstr>Slide 6</vt:lpstr>
      <vt:lpstr>Slide 7</vt:lpstr>
      <vt:lpstr>Slide 8</vt:lpstr>
      <vt:lpstr>Slide 9</vt:lpstr>
      <vt:lpstr>Slide 10</vt:lpstr>
      <vt:lpstr>Daily Scrums 3 &amp; 4</vt:lpstr>
      <vt:lpstr>Slide 12</vt:lpstr>
      <vt:lpstr>Slide 13</vt:lpstr>
      <vt:lpstr>Daily Scrums 5 &amp; 6</vt:lpstr>
      <vt:lpstr>Daily Scrums 7 &amp; 8</vt:lpstr>
      <vt:lpstr>Demo</vt:lpstr>
      <vt:lpstr>Daily Scrums 9 &amp; 10</vt:lpstr>
      <vt:lpstr>Slide 18</vt:lpstr>
      <vt:lpstr>Sprint 5 Report</vt:lpstr>
      <vt:lpstr>Burn-up charts</vt:lpstr>
      <vt:lpstr>Burn Down charts</vt:lpstr>
      <vt:lpstr>Retrospectives</vt:lpstr>
      <vt:lpstr>Final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Virtual Queue 2.0 Student: Kenneth Kon Michael Lazo Mentor: Brenard Parenteau</dc:title>
  <dc:creator>Zreize</dc:creator>
  <cp:lastModifiedBy>Kenneth Kon</cp:lastModifiedBy>
  <cp:revision>257</cp:revision>
  <dcterms:modified xsi:type="dcterms:W3CDTF">2015-04-20T23:03:51Z</dcterms:modified>
</cp:coreProperties>
</file>