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0" r:id="rId6"/>
    <p:sldId id="273" r:id="rId7"/>
    <p:sldId id="274" r:id="rId8"/>
    <p:sldId id="276" r:id="rId9"/>
    <p:sldId id="281" r:id="rId10"/>
    <p:sldId id="283" r:id="rId11"/>
    <p:sldId id="284" r:id="rId12"/>
    <p:sldId id="285" r:id="rId13"/>
    <p:sldId id="282" r:id="rId14"/>
    <p:sldId id="269" r:id="rId15"/>
    <p:sldId id="270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C1E0D26-C3B0-430A-BBC3-CC9F3B8DBA38}">
  <a:tblStyle styleId="{3C1E0D26-C3B0-430A-BBC3-CC9F3B8DBA38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9D0CDC97-BCFA-49D7-BEBD-CA8E63AFC127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70D0D207-0F60-4E5B-ADFF-44B14DDB0E2D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61650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3084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scope of the project. What it is. Target client.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032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353200"/>
            <a:ext cx="7772400" cy="2247248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53ECF3"/>
              </a:buClr>
              <a:buSzPct val="25000"/>
              <a:buFont typeface="Calibri"/>
              <a:buNone/>
            </a:pP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Project: Virtual Queue 2.0</a:t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Student: Kenneth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Kon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Michael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Lazo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Mentor: </a:t>
            </a:r>
            <a:r>
              <a:rPr lang="en-US" sz="5050" b="1" i="0" u="none" strike="noStrike" cap="none" baseline="0" dirty="0" smtClean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Bernard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Parenteau</a:t>
            </a:r>
            <a:endParaRPr lang="en-US" sz="5050" b="1" i="0" u="none" strike="noStrike" cap="none" baseline="0" dirty="0">
              <a:solidFill>
                <a:srgbClr val="53EC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371600" y="3886198"/>
            <a:ext cx="6400799" cy="2155725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r" rtl="0"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3800" b="1" i="0" u="none" strike="noStrike" cap="none" baseline="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5</a:t>
            </a:r>
            <a:endParaRPr lang="en-US" sz="3800" b="1" i="0" u="none" strike="noStrike" cap="none" baseline="0"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CIS 4911 Senior Project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School of Computing and Information Sciences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Florida International University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560828" y="6231850"/>
            <a:ext cx="153118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&lt;</a:t>
            </a:r>
            <a:r>
              <a:rPr lang="en-US" sz="18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/20/2015</a:t>
            </a:r>
            <a:r>
              <a:rPr lang="en-US" sz="18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User Manual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676400"/>
            <a:ext cx="724953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911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User Manua</a:t>
            </a:r>
            <a:r>
              <a:rPr lang="en-US" dirty="0"/>
              <a:t>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1219200"/>
            <a:ext cx="5133378" cy="53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820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User Manual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24000"/>
            <a:ext cx="7452524" cy="4525962"/>
          </a:xfrm>
        </p:spPr>
      </p:pic>
    </p:spTree>
    <p:extLst>
      <p:ext uri="{BB962C8B-B14F-4D97-AF65-F5344CB8AC3E}">
        <p14:creationId xmlns:p14="http://schemas.microsoft.com/office/powerpoint/2010/main" xmlns="" val="162485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1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Retrospectives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81476"/>
            <a:ext cx="9144000" cy="429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84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94892"/>
            <a:ext cx="9144000" cy="50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37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57200" y="1733355"/>
            <a:ext cx="8229600" cy="4021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 Queue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246992"/>
            <a:ext cx="785922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40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Burn-up/Burn-down charts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915" y="1389205"/>
            <a:ext cx="856417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0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Scrum 1-2</a:t>
            </a:r>
          </a:p>
          <a:p>
            <a:pPr lvl="1"/>
            <a:r>
              <a:rPr lang="en-US" dirty="0" smtClean="0"/>
              <a:t>Work on the corresponding Use Case, Sequence, and Class diagrams</a:t>
            </a:r>
          </a:p>
          <a:p>
            <a:r>
              <a:rPr lang="en-US" dirty="0" smtClean="0"/>
              <a:t>Daily Scrums 3-8</a:t>
            </a:r>
          </a:p>
          <a:p>
            <a:pPr lvl="1"/>
            <a:r>
              <a:rPr lang="en-US" dirty="0" smtClean="0"/>
              <a:t>Work on Refactoring previous sprint implementations, in order to make the project scalable to future versions</a:t>
            </a:r>
          </a:p>
          <a:p>
            <a:r>
              <a:rPr lang="en-US" dirty="0" smtClean="0"/>
              <a:t>Daily Scrums 9-10</a:t>
            </a:r>
          </a:p>
          <a:p>
            <a:pPr lvl="1"/>
            <a:r>
              <a:rPr lang="en-US" dirty="0" smtClean="0"/>
              <a:t>Review UML diagrams to apply any changes found while implementing, meet with product owner for acceptance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98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Design Doc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86931"/>
            <a:ext cx="9144000" cy="50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95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Design Doc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41763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adminEdit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68847"/>
            <a:ext cx="9144000" cy="50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75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Design Doc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82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User Manual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143000"/>
            <a:ext cx="68304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61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1024</TotalTime>
  <Words>134</Words>
  <Application>Microsoft Office PowerPoint</Application>
  <PresentationFormat>On-screen Show (4:3)</PresentationFormat>
  <Paragraphs>30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Project: Virtual Queue 2.0 Student: Kenneth Kon Michael Lazo Mentor: Bernard Parenteau</vt:lpstr>
      <vt:lpstr>Virtual Queue</vt:lpstr>
      <vt:lpstr>User Story</vt:lpstr>
      <vt:lpstr>Burn-up/Burn-down charts</vt:lpstr>
      <vt:lpstr>Daily Scrums</vt:lpstr>
      <vt:lpstr>Changes to Design Doc</vt:lpstr>
      <vt:lpstr>Changes to Design Doc</vt:lpstr>
      <vt:lpstr>Changes to Design Doc</vt:lpstr>
      <vt:lpstr>Changes to User Manual</vt:lpstr>
      <vt:lpstr>Changes to User Manual</vt:lpstr>
      <vt:lpstr>Changes to User Manual</vt:lpstr>
      <vt:lpstr>Changes to User Manual</vt:lpstr>
      <vt:lpstr>Demo</vt:lpstr>
      <vt:lpstr>Retrospectives</vt:lpstr>
      <vt:lpstr>Sprint 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Virtual Queue 2.0 Student: Kenneth Kon Michael Lazo Mentor: Brenard Parenteau</dc:title>
  <dc:creator>Zreize</dc:creator>
  <cp:lastModifiedBy>Kenneth Kon</cp:lastModifiedBy>
  <cp:revision>53</cp:revision>
  <dcterms:modified xsi:type="dcterms:W3CDTF">2015-04-21T00:29:09Z</dcterms:modified>
</cp:coreProperties>
</file>