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C1E0D26-C3B0-430A-BBC3-CC9F3B8DBA38}">
  <a:tblStyle styleId="{3C1E0D26-C3B0-430A-BBC3-CC9F3B8DBA38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FAFB"/>
          </a:solidFill>
        </a:fill>
      </a:tcStyle>
    </a:wholeTbl>
    <a:band1H>
      <a:tcStyle>
        <a:tcBdr/>
        <a:fill>
          <a:solidFill>
            <a:srgbClr val="CDF5F7"/>
          </a:solidFill>
        </a:fill>
      </a:tcStyle>
    </a:band1H>
    <a:band1V>
      <a:tcStyle>
        <a:tcBdr/>
        <a:fill>
          <a:solidFill>
            <a:srgbClr val="CDF5F7"/>
          </a:solidFill>
        </a:fill>
      </a:tcStyle>
    </a:band1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  <a:tblStyle styleId="{9D0CDC97-BCFA-49D7-BEBD-CA8E63AFC127}" styleName="Table_1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FAFB"/>
          </a:solidFill>
        </a:fill>
      </a:tcStyle>
    </a:wholeTbl>
    <a:band1H>
      <a:tcStyle>
        <a:tcBdr/>
        <a:fill>
          <a:solidFill>
            <a:srgbClr val="CDF5F7"/>
          </a:solidFill>
        </a:fill>
      </a:tcStyle>
    </a:band1H>
    <a:band1V>
      <a:tcStyle>
        <a:tcBdr/>
        <a:fill>
          <a:solidFill>
            <a:srgbClr val="CDF5F7"/>
          </a:solidFill>
        </a:fill>
      </a:tcStyle>
    </a:band1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  <a:tblStyle styleId="{70D0D207-0F60-4E5B-ADFF-44B14DDB0E2D}" styleName="Table_2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FAFB"/>
          </a:solidFill>
        </a:fill>
      </a:tcStyle>
    </a:wholeTbl>
    <a:band1H>
      <a:tcStyle>
        <a:tcBdr/>
        <a:fill>
          <a:solidFill>
            <a:srgbClr val="CDF5F7"/>
          </a:solidFill>
        </a:fill>
      </a:tcStyle>
    </a:band1H>
    <a:band1V>
      <a:tcStyle>
        <a:tcBdr/>
        <a:fill>
          <a:solidFill>
            <a:srgbClr val="CDF5F7"/>
          </a:solidFill>
        </a:fill>
      </a:tcStyle>
    </a:band1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650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the scope of the project. What it is. Target client.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685800" y="1353200"/>
            <a:ext cx="7772400" cy="2247248"/>
          </a:xfrm>
          <a:prstGeom prst="rect">
            <a:avLst/>
          </a:prstGeom>
          <a:noFill/>
          <a:ln>
            <a:noFill/>
          </a:ln>
        </p:spPr>
        <p:txBody>
          <a:bodyPr lIns="0" tIns="0" rIns="1827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53ECF3"/>
              </a:buClr>
              <a:buSzPct val="25000"/>
              <a:buFont typeface="Calibri"/>
              <a:buNone/>
            </a:pP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Project: Virtual Queue 2.0</a:t>
            </a:r>
            <a:b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Student: Kenneth </a:t>
            </a:r>
            <a:r>
              <a:rPr lang="en-US" sz="5050" b="1" i="0" u="none" strike="noStrike" cap="none" baseline="0" dirty="0" err="1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Kon</a:t>
            </a: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Michael </a:t>
            </a:r>
            <a:r>
              <a:rPr lang="en-US" sz="5050" b="1" i="0" u="none" strike="noStrike" cap="none" baseline="0" dirty="0" err="1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Lazo</a:t>
            </a: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Mentor: </a:t>
            </a:r>
            <a:r>
              <a:rPr lang="en-US" sz="5050" b="1" i="0" u="none" strike="noStrike" cap="none" baseline="0" dirty="0" smtClean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Bernard </a:t>
            </a:r>
            <a:r>
              <a:rPr lang="en-US" sz="5050" b="1" i="0" u="none" strike="noStrike" cap="none" baseline="0" dirty="0" err="1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Parenteau</a:t>
            </a:r>
            <a:endParaRPr lang="en-US" sz="5050" b="1" i="0" u="none" strike="noStrike" cap="none" baseline="0" dirty="0">
              <a:solidFill>
                <a:srgbClr val="53EC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371600" y="3886198"/>
            <a:ext cx="6400799" cy="2155725"/>
          </a:xfrm>
          <a:prstGeom prst="rect">
            <a:avLst/>
          </a:prstGeom>
          <a:noFill/>
          <a:ln>
            <a:noFill/>
          </a:ln>
        </p:spPr>
        <p:txBody>
          <a:bodyPr lIns="0" tIns="45700" rIns="18275" bIns="45700" anchor="t" anchorCtr="0">
            <a:noAutofit/>
          </a:bodyPr>
          <a:lstStyle/>
          <a:p>
            <a:pPr marL="0" marR="45720" lvl="0" indent="0" algn="r" rtl="0">
              <a:lnSpc>
                <a:spcPct val="80000"/>
              </a:lnSpc>
              <a:spcBef>
                <a:spcPts val="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3800" b="1" i="0" u="none" strike="noStrike" cap="none" baseline="0" dirty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Plan</a:t>
            </a:r>
          </a:p>
          <a:p>
            <a:pPr marL="0" marR="45720" lvl="0" indent="0" algn="r" rtl="0">
              <a:lnSpc>
                <a:spcPct val="80000"/>
              </a:lnSpc>
              <a:spcBef>
                <a:spcPts val="481"/>
              </a:spcBef>
              <a:buClr>
                <a:schemeClr val="accent3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45720" lvl="0" indent="0" algn="r" rtl="0">
              <a:lnSpc>
                <a:spcPct val="8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CIS 4911 Senior Project</a:t>
            </a:r>
          </a:p>
          <a:p>
            <a:pPr marL="0" marR="45720" lvl="0" indent="0" algn="r" rtl="0">
              <a:lnSpc>
                <a:spcPct val="8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School of Computing and Information Sciences</a:t>
            </a:r>
          </a:p>
          <a:p>
            <a:pPr marL="0" marR="45720" lvl="0" indent="0" algn="r" rtl="0">
              <a:lnSpc>
                <a:spcPct val="8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Florida International University</a:t>
            </a:r>
          </a:p>
          <a:p>
            <a:pPr marL="0" marR="45720" lvl="0" indent="0" algn="r" rtl="0">
              <a:lnSpc>
                <a:spcPct val="80000"/>
              </a:lnSpc>
              <a:spcBef>
                <a:spcPts val="481"/>
              </a:spcBef>
              <a:buClr>
                <a:schemeClr val="accent3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3560828" y="6231850"/>
            <a:ext cx="15311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&lt;02/02/2015&gt;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7595118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42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7740898" cy="539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68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687377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2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7996630" cy="554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488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Retrospectives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56" y="1371600"/>
            <a:ext cx="8924144" cy="3916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481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Review Sprint 1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0214"/>
            <a:ext cx="8229600" cy="394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79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457200" y="1733355"/>
            <a:ext cx="8229600" cy="402152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Virtual Queue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Story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46" y="1481138"/>
            <a:ext cx="688230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01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Burn-up/Burn-down charts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1"/>
            <a:ext cx="8229600" cy="427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8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09600"/>
            <a:ext cx="7447995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94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732588" cy="539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575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7656698" cy="539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49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28766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3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7856938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155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279</TotalTime>
  <Words>48</Words>
  <Application>Microsoft Office PowerPoint</Application>
  <PresentationFormat>On-screen Show (4:3)</PresentationFormat>
  <Paragraphs>14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Project: Virtual Queue 2.0 Student: Kenneth Kon Michael Lazo Mentor: Bernard Parenteau</vt:lpstr>
      <vt:lpstr>Virtual Queue</vt:lpstr>
      <vt:lpstr>User Story</vt:lpstr>
      <vt:lpstr>Burn-up/Burn-down charts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Retrospectives</vt:lpstr>
      <vt:lpstr>Review Sprint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Virtual Queue 2.0 Student: Kenneth Kon Michael Lazo Mentor: Brenard Parenteau</dc:title>
  <dc:creator>Zreize</dc:creator>
  <cp:lastModifiedBy>admin</cp:lastModifiedBy>
  <cp:revision>11</cp:revision>
  <dcterms:modified xsi:type="dcterms:W3CDTF">2015-02-17T00:04:15Z</dcterms:modified>
</cp:coreProperties>
</file>