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04" y="0"/>
      </p:cViewPr>
      <p:guideLst>
        <p:guide orient="horz" pos="2160"/>
        <p:guide pos="49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134FD-AB31-47D8-BC85-F6D97F599BDF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E214E-6009-4F93-AD95-157BCFD2E2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9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E879E-1688-444C-82C2-7ACB9E9BDDF0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F798A74-9C94-DB4C-A5E2-28AE7CEC0DA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Labs </a:t>
            </a:r>
            <a:r>
              <a:rPr lang="en-US" dirty="0" smtClean="0"/>
              <a:t>3.0</a:t>
            </a:r>
            <a:br>
              <a:rPr lang="en-US" dirty="0" smtClean="0"/>
            </a:br>
            <a:r>
              <a:rPr lang="en-US" dirty="0" smtClean="0"/>
              <a:t>QUOTA STORE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Project – Summer 2015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9140000">
            <a:off x="1739207" y="2731805"/>
            <a:ext cx="6560770" cy="1113767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400" dirty="0">
                <a:latin typeface="+mn-lt"/>
                <a:cs typeface="Tunga" pitchFamily="2"/>
              </a:rPr>
              <a:t>Crystal </a:t>
            </a:r>
            <a:r>
              <a:rPr lang="en-US" sz="1400" spc="400" dirty="0" smtClean="0">
                <a:latin typeface="+mn-lt"/>
                <a:cs typeface="Tunga" pitchFamily="2"/>
              </a:rPr>
              <a:t>Rivera – Scrum Master/web developer</a:t>
            </a:r>
            <a:endParaRPr lang="en-US" sz="1400" spc="400" dirty="0">
              <a:latin typeface="+mn-lt"/>
              <a:cs typeface="Tunga" pitchFamily="2"/>
            </a:endParaRPr>
          </a:p>
          <a:p>
            <a:r>
              <a:rPr lang="en-US" sz="1400" spc="400" dirty="0">
                <a:latin typeface="+mn-lt"/>
                <a:cs typeface="Tunga" pitchFamily="2"/>
              </a:rPr>
              <a:t>Johann </a:t>
            </a:r>
            <a:r>
              <a:rPr lang="en-US" sz="1400" spc="400" dirty="0" smtClean="0">
                <a:latin typeface="+mn-lt"/>
                <a:cs typeface="Tunga" pitchFamily="2"/>
              </a:rPr>
              <a:t>Henao – Web developer</a:t>
            </a:r>
            <a:endParaRPr lang="en-US" sz="1400" spc="400" dirty="0">
              <a:latin typeface="+mn-lt"/>
              <a:cs typeface="Tunga" pitchFamily="2"/>
            </a:endParaRPr>
          </a:p>
          <a:p>
            <a:r>
              <a:rPr lang="en-US" sz="1400" spc="400" dirty="0">
                <a:latin typeface="+mn-lt"/>
                <a:cs typeface="Tunga" pitchFamily="2"/>
              </a:rPr>
              <a:t>Daniel </a:t>
            </a:r>
            <a:r>
              <a:rPr lang="en-US" sz="1400" spc="400" dirty="0" smtClean="0">
                <a:latin typeface="+mn-lt"/>
                <a:cs typeface="Tunga" pitchFamily="2"/>
              </a:rPr>
              <a:t>Gonzalez – backend developer</a:t>
            </a:r>
            <a:endParaRPr lang="en-US" sz="1400" spc="400" dirty="0">
              <a:latin typeface="+mn-lt"/>
              <a:cs typeface="Tunga" pitchFamily="2"/>
            </a:endParaRPr>
          </a:p>
          <a:p>
            <a:r>
              <a:rPr lang="en-US" sz="1400" spc="400" dirty="0">
                <a:latin typeface="+mn-lt"/>
                <a:cs typeface="Tunga" pitchFamily="2"/>
              </a:rPr>
              <a:t>Juan </a:t>
            </a:r>
            <a:r>
              <a:rPr lang="en-US" sz="1400" spc="400" dirty="0" smtClean="0">
                <a:latin typeface="+mn-lt"/>
                <a:cs typeface="Tunga" pitchFamily="2"/>
              </a:rPr>
              <a:t>Riano – backend developer</a:t>
            </a:r>
            <a:endParaRPr lang="en-US" sz="1400" spc="400" dirty="0">
              <a:latin typeface="+mn-lt"/>
              <a:cs typeface="Tunga" pitchFamily="2"/>
            </a:endParaRPr>
          </a:p>
          <a:p>
            <a:r>
              <a:rPr lang="en-US" sz="1400" spc="400" dirty="0">
                <a:latin typeface="+mn-lt"/>
                <a:cs typeface="Tunga" pitchFamily="2"/>
              </a:rPr>
              <a:t>Trung </a:t>
            </a:r>
            <a:r>
              <a:rPr lang="en-US" sz="1400" spc="400" dirty="0" smtClean="0">
                <a:latin typeface="+mn-lt"/>
                <a:cs typeface="Tunga" pitchFamily="2"/>
              </a:rPr>
              <a:t>Ngo – web developer</a:t>
            </a:r>
          </a:p>
          <a:p>
            <a:r>
              <a:rPr lang="en-US" sz="1400" spc="400" dirty="0" smtClean="0">
                <a:latin typeface="+mn-lt"/>
                <a:cs typeface="Tunga" pitchFamily="2"/>
              </a:rPr>
              <a:t>Mentor/product owner: Dr. Masoud Sadjadi</a:t>
            </a:r>
            <a:endParaRPr lang="en-US" sz="1400" spc="400" dirty="0">
              <a:latin typeface="+mn-lt"/>
              <a:cs typeface="Tung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20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941829"/>
              </p:ext>
            </p:extLst>
          </p:nvPr>
        </p:nvGraphicFramePr>
        <p:xfrm>
          <a:off x="822325" y="1100137"/>
          <a:ext cx="6921500" cy="3328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21500"/>
              </a:tblGrid>
              <a:tr h="464658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Requirements</a:t>
                      </a:r>
                      <a:endParaRPr lang="en-US" dirty="0"/>
                    </a:p>
                  </a:txBody>
                  <a:tcPr/>
                </a:tc>
              </a:tr>
              <a:tr h="28643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Server: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Apache2.4 Server with modules mbstring and soap enabled.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Php 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MySql Server 5.x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eFront </a:t>
                      </a:r>
                      <a:r>
                        <a:rPr lang="fr-FR" sz="2400" dirty="0" smtClean="0"/>
                        <a:t>3.6.x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 smtClean="0"/>
                        <a:t>Quota System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4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 store installation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1- Install Quota Store  in eFront as a module.</a:t>
            </a:r>
          </a:p>
          <a:p>
            <a:endParaRPr lang="en-US" dirty="0" smtClean="0"/>
          </a:p>
          <a:p>
            <a:r>
              <a:rPr lang="en-US" dirty="0" smtClean="0"/>
              <a:t>2- Add a description database record for the Quota Store DB admin module. </a:t>
            </a:r>
          </a:p>
          <a:p>
            <a:pPr marL="466344" lvl="3" indent="0">
              <a:buNone/>
            </a:pPr>
            <a:endParaRPr lang="en-US" dirty="0" smtClean="0"/>
          </a:p>
          <a:p>
            <a:pPr marL="466344" lvl="3" indent="0">
              <a:buNone/>
            </a:pPr>
            <a:endParaRPr lang="en-US" dirty="0"/>
          </a:p>
          <a:p>
            <a:pPr marL="466344" lvl="3" indent="0">
              <a:buNone/>
            </a:pPr>
            <a:endParaRPr lang="en-US" dirty="0" smtClean="0"/>
          </a:p>
          <a:p>
            <a:pPr marL="466344" lvl="3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Sql</a:t>
            </a:r>
            <a:r>
              <a:rPr lang="en-US" dirty="0" smtClean="0"/>
              <a:t> commands: 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dirty="0" smtClean="0"/>
              <a:t>INSERT INTO </a:t>
            </a:r>
            <a:r>
              <a:rPr lang="en-US" dirty="0" err="1" smtClean="0"/>
              <a:t>module_vlabs_shoppingcart_dbadmin</a:t>
            </a:r>
            <a:r>
              <a:rPr lang="en-US" dirty="0" smtClean="0"/>
              <a:t>  (</a:t>
            </a:r>
            <a:r>
              <a:rPr lang="en-US" dirty="0" err="1" smtClean="0"/>
              <a:t>module,description,moduleprefix</a:t>
            </a:r>
            <a:r>
              <a:rPr lang="en-US" dirty="0" smtClean="0"/>
              <a:t>) VALUES (“</a:t>
            </a:r>
            <a:r>
              <a:rPr lang="en-US" dirty="0" err="1" smtClean="0"/>
              <a:t>quotastore</a:t>
            </a:r>
            <a:r>
              <a:rPr lang="en-US" dirty="0" smtClean="0"/>
              <a:t>”,”Quota Store”, “</a:t>
            </a:r>
            <a:r>
              <a:rPr lang="en-US" dirty="0" err="1" smtClean="0"/>
              <a:t>module_vlabs_shoppingcart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3- Import  previously exported data for the Quota Store.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48714"/>
              </p:ext>
            </p:extLst>
          </p:nvPr>
        </p:nvGraphicFramePr>
        <p:xfrm>
          <a:off x="1581150" y="2524124"/>
          <a:ext cx="592455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504950"/>
                <a:gridCol w="2990851"/>
              </a:tblGrid>
              <a:tr h="299085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moduleprefix</a:t>
                      </a:r>
                      <a:endParaRPr lang="en-US" dirty="0"/>
                    </a:p>
                  </a:txBody>
                  <a:tcPr/>
                </a:tc>
              </a:tr>
              <a:tr h="2990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quotastore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Quota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module_vlabs_shoppingcart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installation 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103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Virtual Labs 3.0 QUOTA STORE INSTALLATION</vt:lpstr>
      <vt:lpstr>System deployment</vt:lpstr>
      <vt:lpstr>Quota store installation </vt:lpstr>
      <vt:lpstr>End of installation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Labs 7.0</dc:title>
  <dc:creator>Crystal Rivera</dc:creator>
  <cp:lastModifiedBy>Johann Henao</cp:lastModifiedBy>
  <cp:revision>97</cp:revision>
  <dcterms:created xsi:type="dcterms:W3CDTF">2015-07-27T18:09:41Z</dcterms:created>
  <dcterms:modified xsi:type="dcterms:W3CDTF">2015-08-02T11:00:00Z</dcterms:modified>
</cp:coreProperties>
</file>