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3891200"/>
  <p:notesSz cx="6858000" cy="9144000"/>
  <p:defaultTextStyle>
    <a:defPPr>
      <a:defRPr lang="en-US"/>
    </a:defPPr>
    <a:lvl1pPr algn="l" rtl="0" fontAlgn="base">
      <a:spcBef>
        <a:spcPct val="0"/>
      </a:spcBef>
      <a:spcAft>
        <a:spcPct val="0"/>
      </a:spcAft>
      <a:defRPr sz="8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8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8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8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8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D07"/>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89" autoAdjust="0"/>
    <p:restoredTop sz="99815" autoAdjust="0"/>
  </p:normalViewPr>
  <p:slideViewPr>
    <p:cSldViewPr>
      <p:cViewPr>
        <p:scale>
          <a:sx n="41" d="100"/>
          <a:sy n="41" d="100"/>
        </p:scale>
        <p:origin x="-240" y="-80"/>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BD1CC2D7-9A8C-F64E-B6D6-1207EBAC3F13}" type="datetime1">
              <a:rPr lang="en-US"/>
              <a:pPr>
                <a:defRPr/>
              </a:pPr>
              <a:t>8/2/15</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DEA23295-DC89-6142-91C5-78D5BE9D5699}" type="slidenum">
              <a:rPr lang="en-US"/>
              <a:pPr>
                <a:defRPr/>
              </a:pPr>
              <a:t>‹#›</a:t>
            </a:fld>
            <a:endParaRPr lang="en-US"/>
          </a:p>
        </p:txBody>
      </p:sp>
    </p:spTree>
    <p:extLst>
      <p:ext uri="{BB962C8B-B14F-4D97-AF65-F5344CB8AC3E}">
        <p14:creationId xmlns:p14="http://schemas.microsoft.com/office/powerpoint/2010/main" val="15150367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a typeface="ＭＳ Ｐゴシック" charset="0"/>
              <a:cs typeface="ＭＳ Ｐゴシック" charset="0"/>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400">
                <a:solidFill>
                  <a:schemeClr val="tx1"/>
                </a:solidFill>
                <a:latin typeface="Arial" charset="0"/>
                <a:ea typeface="ＭＳ Ｐゴシック" charset="0"/>
                <a:cs typeface="ＭＳ Ｐゴシック" charset="0"/>
              </a:defRPr>
            </a:lvl1pPr>
            <a:lvl2pPr marL="742950" indent="-285750" eaLnBrk="0" hangingPunct="0">
              <a:defRPr sz="8400">
                <a:solidFill>
                  <a:schemeClr val="tx1"/>
                </a:solidFill>
                <a:latin typeface="Arial" charset="0"/>
                <a:ea typeface="ＭＳ Ｐゴシック" charset="0"/>
              </a:defRPr>
            </a:lvl2pPr>
            <a:lvl3pPr marL="1143000" indent="-228600" eaLnBrk="0" hangingPunct="0">
              <a:defRPr sz="8400">
                <a:solidFill>
                  <a:schemeClr val="tx1"/>
                </a:solidFill>
                <a:latin typeface="Arial" charset="0"/>
                <a:ea typeface="ＭＳ Ｐゴシック" charset="0"/>
              </a:defRPr>
            </a:lvl3pPr>
            <a:lvl4pPr marL="1600200" indent="-228600" eaLnBrk="0" hangingPunct="0">
              <a:defRPr sz="8400">
                <a:solidFill>
                  <a:schemeClr val="tx1"/>
                </a:solidFill>
                <a:latin typeface="Arial" charset="0"/>
                <a:ea typeface="ＭＳ Ｐゴシック" charset="0"/>
              </a:defRPr>
            </a:lvl4pPr>
            <a:lvl5pPr marL="2057400" indent="-228600" eaLnBrk="0" hangingPunct="0">
              <a:defRPr sz="8400">
                <a:solidFill>
                  <a:schemeClr val="tx1"/>
                </a:solidFill>
                <a:latin typeface="Arial" charset="0"/>
                <a:ea typeface="ＭＳ Ｐゴシック" charset="0"/>
              </a:defRPr>
            </a:lvl5pPr>
            <a:lvl6pPr marL="2514600" indent="-228600" eaLnBrk="0" fontAlgn="base" hangingPunct="0">
              <a:spcBef>
                <a:spcPct val="0"/>
              </a:spcBef>
              <a:spcAft>
                <a:spcPct val="0"/>
              </a:spcAft>
              <a:defRPr sz="8400">
                <a:solidFill>
                  <a:schemeClr val="tx1"/>
                </a:solidFill>
                <a:latin typeface="Arial" charset="0"/>
                <a:ea typeface="ＭＳ Ｐゴシック" charset="0"/>
              </a:defRPr>
            </a:lvl6pPr>
            <a:lvl7pPr marL="2971800" indent="-228600" eaLnBrk="0" fontAlgn="base" hangingPunct="0">
              <a:spcBef>
                <a:spcPct val="0"/>
              </a:spcBef>
              <a:spcAft>
                <a:spcPct val="0"/>
              </a:spcAft>
              <a:defRPr sz="8400">
                <a:solidFill>
                  <a:schemeClr val="tx1"/>
                </a:solidFill>
                <a:latin typeface="Arial" charset="0"/>
                <a:ea typeface="ＭＳ Ｐゴシック" charset="0"/>
              </a:defRPr>
            </a:lvl7pPr>
            <a:lvl8pPr marL="3429000" indent="-228600" eaLnBrk="0" fontAlgn="base" hangingPunct="0">
              <a:spcBef>
                <a:spcPct val="0"/>
              </a:spcBef>
              <a:spcAft>
                <a:spcPct val="0"/>
              </a:spcAft>
              <a:defRPr sz="8400">
                <a:solidFill>
                  <a:schemeClr val="tx1"/>
                </a:solidFill>
                <a:latin typeface="Arial" charset="0"/>
                <a:ea typeface="ＭＳ Ｐゴシック" charset="0"/>
              </a:defRPr>
            </a:lvl8pPr>
            <a:lvl9pPr marL="3886200" indent="-228600" eaLnBrk="0" fontAlgn="base" hangingPunct="0">
              <a:spcBef>
                <a:spcPct val="0"/>
              </a:spcBef>
              <a:spcAft>
                <a:spcPct val="0"/>
              </a:spcAft>
              <a:defRPr sz="8400">
                <a:solidFill>
                  <a:schemeClr val="tx1"/>
                </a:solidFill>
                <a:latin typeface="Arial" charset="0"/>
                <a:ea typeface="ＭＳ Ｐゴシック" charset="0"/>
              </a:defRPr>
            </a:lvl9pPr>
          </a:lstStyle>
          <a:p>
            <a:pPr eaLnBrk="1" hangingPunct="1"/>
            <a:fld id="{645D27E7-8DDF-3D45-B285-73AC9E7F86EB}" type="slidenum">
              <a:rPr lang="en-US" sz="1200"/>
              <a:pPr eaLnBrk="1" hangingPunct="1"/>
              <a:t>1</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8" y="13635321"/>
            <a:ext cx="27979687" cy="9408459"/>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523" y="24872579"/>
            <a:ext cx="23043356" cy="11214847"/>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23BB803-1AD1-3E4B-9732-CA445F791E40}" type="slidenum">
              <a:rPr lang="en-US"/>
              <a:pPr>
                <a:defRPr/>
              </a:pPr>
              <a:t>‹#›</a:t>
            </a:fld>
            <a:endParaRPr lang="en-US"/>
          </a:p>
        </p:txBody>
      </p:sp>
    </p:spTree>
    <p:extLst>
      <p:ext uri="{BB962C8B-B14F-4D97-AF65-F5344CB8AC3E}">
        <p14:creationId xmlns:p14="http://schemas.microsoft.com/office/powerpoint/2010/main" val="2125568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6F90BE4-A369-1645-A65C-2D0FB4FFD39A}" type="slidenum">
              <a:rPr lang="en-US"/>
              <a:pPr>
                <a:defRPr/>
              </a:pPr>
              <a:t>‹#›</a:t>
            </a:fld>
            <a:endParaRPr lang="en-US"/>
          </a:p>
        </p:txBody>
      </p:sp>
    </p:spTree>
    <p:extLst>
      <p:ext uri="{BB962C8B-B14F-4D97-AF65-F5344CB8AC3E}">
        <p14:creationId xmlns:p14="http://schemas.microsoft.com/office/powerpoint/2010/main" val="1641386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079" y="1757084"/>
            <a:ext cx="7406878" cy="3745005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446" y="1757084"/>
            <a:ext cx="22106335" cy="3745005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FC18D5A-2638-7443-A80C-C9C174835054}" type="slidenum">
              <a:rPr lang="en-US"/>
              <a:pPr>
                <a:defRPr/>
              </a:pPr>
              <a:t>‹#›</a:t>
            </a:fld>
            <a:endParaRPr lang="en-US"/>
          </a:p>
        </p:txBody>
      </p:sp>
    </p:spTree>
    <p:extLst>
      <p:ext uri="{BB962C8B-B14F-4D97-AF65-F5344CB8AC3E}">
        <p14:creationId xmlns:p14="http://schemas.microsoft.com/office/powerpoint/2010/main" val="2300501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4B1B2A0-CE6F-B64A-B2BB-8FFA27EED055}" type="slidenum">
              <a:rPr lang="en-US"/>
              <a:pPr>
                <a:defRPr/>
              </a:pPr>
              <a:t>‹#›</a:t>
            </a:fld>
            <a:endParaRPr lang="en-US"/>
          </a:p>
        </p:txBody>
      </p:sp>
    </p:spTree>
    <p:extLst>
      <p:ext uri="{BB962C8B-B14F-4D97-AF65-F5344CB8AC3E}">
        <p14:creationId xmlns:p14="http://schemas.microsoft.com/office/powerpoint/2010/main" val="374685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5210"/>
            <a:ext cx="27980878" cy="871593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6" y="18604007"/>
            <a:ext cx="27980878" cy="9601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DF2ED9A-EABD-614E-BB5F-230F71E527A3}" type="slidenum">
              <a:rPr lang="en-US"/>
              <a:pPr>
                <a:defRPr/>
              </a:pPr>
              <a:t>‹#›</a:t>
            </a:fld>
            <a:endParaRPr lang="en-US"/>
          </a:p>
        </p:txBody>
      </p:sp>
    </p:spTree>
    <p:extLst>
      <p:ext uri="{BB962C8B-B14F-4D97-AF65-F5344CB8AC3E}">
        <p14:creationId xmlns:p14="http://schemas.microsoft.com/office/powerpoint/2010/main" val="109974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445"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16352"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6772D14-FA8C-4142-A537-1F2F61113CC7}" type="slidenum">
              <a:rPr lang="en-US"/>
              <a:pPr>
                <a:defRPr/>
              </a:pPr>
              <a:t>‹#›</a:t>
            </a:fld>
            <a:endParaRPr lang="en-US"/>
          </a:p>
        </p:txBody>
      </p:sp>
    </p:spTree>
    <p:extLst>
      <p:ext uri="{BB962C8B-B14F-4D97-AF65-F5344CB8AC3E}">
        <p14:creationId xmlns:p14="http://schemas.microsoft.com/office/powerpoint/2010/main" val="1102613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444" y="9825318"/>
            <a:ext cx="14544676"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5444" y="13919949"/>
            <a:ext cx="14544676"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328" y="9825318"/>
            <a:ext cx="14550628"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328" y="13919949"/>
            <a:ext cx="14550628"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341E351-2CC8-1847-8CD0-0650B9BE0A80}" type="slidenum">
              <a:rPr lang="en-US"/>
              <a:pPr>
                <a:defRPr/>
              </a:pPr>
              <a:t>‹#›</a:t>
            </a:fld>
            <a:endParaRPr lang="en-US"/>
          </a:p>
        </p:txBody>
      </p:sp>
    </p:spTree>
    <p:extLst>
      <p:ext uri="{BB962C8B-B14F-4D97-AF65-F5344CB8AC3E}">
        <p14:creationId xmlns:p14="http://schemas.microsoft.com/office/powerpoint/2010/main" val="3383213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296053B-C78D-6E48-87C6-9D336942A67E}" type="slidenum">
              <a:rPr lang="en-US"/>
              <a:pPr>
                <a:defRPr/>
              </a:pPr>
              <a:t>‹#›</a:t>
            </a:fld>
            <a:endParaRPr lang="en-US"/>
          </a:p>
        </p:txBody>
      </p:sp>
    </p:spTree>
    <p:extLst>
      <p:ext uri="{BB962C8B-B14F-4D97-AF65-F5344CB8AC3E}">
        <p14:creationId xmlns:p14="http://schemas.microsoft.com/office/powerpoint/2010/main" val="994521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C8EA729-14F1-6D45-BDBF-8F7C3E6C1035}" type="slidenum">
              <a:rPr lang="en-US"/>
              <a:pPr>
                <a:defRPr/>
              </a:pPr>
              <a:t>‹#›</a:t>
            </a:fld>
            <a:endParaRPr lang="en-US"/>
          </a:p>
        </p:txBody>
      </p:sp>
    </p:spTree>
    <p:extLst>
      <p:ext uri="{BB962C8B-B14F-4D97-AF65-F5344CB8AC3E}">
        <p14:creationId xmlns:p14="http://schemas.microsoft.com/office/powerpoint/2010/main" val="3264238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5" y="1748118"/>
            <a:ext cx="10829926" cy="7436224"/>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70656" y="1748118"/>
            <a:ext cx="18402300" cy="374590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445" y="9184341"/>
            <a:ext cx="10829926" cy="30022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A6CF1C5-81AC-604E-9CDF-ED3351C5D98A}" type="slidenum">
              <a:rPr lang="en-US"/>
              <a:pPr>
                <a:defRPr/>
              </a:pPr>
              <a:t>‹#›</a:t>
            </a:fld>
            <a:endParaRPr lang="en-US"/>
          </a:p>
        </p:txBody>
      </p:sp>
    </p:spTree>
    <p:extLst>
      <p:ext uri="{BB962C8B-B14F-4D97-AF65-F5344CB8AC3E}">
        <p14:creationId xmlns:p14="http://schemas.microsoft.com/office/powerpoint/2010/main" val="601533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9" y="30724289"/>
            <a:ext cx="19751278" cy="362622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999" y="3922059"/>
            <a:ext cx="19751278" cy="2633382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451999" y="34350512"/>
            <a:ext cx="19751278" cy="5152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3263A48-8B7A-0149-9CF0-F0BAA2BFC847}" type="slidenum">
              <a:rPr lang="en-US"/>
              <a:pPr>
                <a:defRPr/>
              </a:pPr>
              <a:t>‹#›</a:t>
            </a:fld>
            <a:endParaRPr lang="en-US"/>
          </a:p>
        </p:txBody>
      </p:sp>
    </p:spTree>
    <p:extLst>
      <p:ext uri="{BB962C8B-B14F-4D97-AF65-F5344CB8AC3E}">
        <p14:creationId xmlns:p14="http://schemas.microsoft.com/office/powerpoint/2010/main" val="176116702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238" y="1757363"/>
            <a:ext cx="29627512"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28460" tIns="214230" rIns="428460" bIns="214230" numCol="1" anchor="ctr" anchorCtr="0" compatLnSpc="1">
            <a:prstTxWarp prst="textNoShape">
              <a:avLst/>
            </a:prstTxWarp>
          </a:bodyPr>
          <a:lstStyle/>
          <a:p>
            <a:pPr lvl="0"/>
            <a:r>
              <a:rPr lang="en-US"/>
              <a:t>Haga clic para cambiar el estilo de título	</a:t>
            </a:r>
          </a:p>
        </p:txBody>
      </p:sp>
      <p:sp>
        <p:nvSpPr>
          <p:cNvPr id="1027" name="Rectangle 3"/>
          <p:cNvSpPr>
            <a:spLocks noGrp="1" noChangeArrowheads="1"/>
          </p:cNvSpPr>
          <p:nvPr>
            <p:ph type="body" idx="1"/>
          </p:nvPr>
        </p:nvSpPr>
        <p:spPr bwMode="auto">
          <a:xfrm>
            <a:off x="1646238" y="10242550"/>
            <a:ext cx="29627512" cy="289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28460" tIns="214230" rIns="428460" bIns="21423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1028" name="Rectangle 4"/>
          <p:cNvSpPr>
            <a:spLocks noGrp="1" noChangeArrowheads="1"/>
          </p:cNvSpPr>
          <p:nvPr>
            <p:ph type="dt" sz="half" idx="2"/>
          </p:nvPr>
        </p:nvSpPr>
        <p:spPr bwMode="auto">
          <a:xfrm>
            <a:off x="1644650" y="39968488"/>
            <a:ext cx="7681913"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defRPr sz="660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11247438" y="39968488"/>
            <a:ext cx="104251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ctr">
              <a:defRPr sz="660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23591838" y="39968488"/>
            <a:ext cx="76819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r">
              <a:defRPr sz="6600" smtClean="0"/>
            </a:lvl1pPr>
          </a:lstStyle>
          <a:p>
            <a:pPr>
              <a:defRPr/>
            </a:pPr>
            <a:fld id="{55935D69-4CA0-3E44-98B7-55E878B946E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84663" rtl="0" eaLnBrk="0" fontAlgn="base" hangingPunct="0">
        <a:spcBef>
          <a:spcPct val="0"/>
        </a:spcBef>
        <a:spcAft>
          <a:spcPct val="0"/>
        </a:spcAft>
        <a:defRPr sz="20600">
          <a:solidFill>
            <a:schemeClr val="tx2"/>
          </a:solidFill>
          <a:latin typeface="+mj-lt"/>
          <a:ea typeface="ＭＳ Ｐゴシック" charset="-128"/>
          <a:cs typeface="ＭＳ Ｐゴシック" charset="-128"/>
        </a:defRPr>
      </a:lvl1pPr>
      <a:lvl2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2pPr>
      <a:lvl3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3pPr>
      <a:lvl4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4pPr>
      <a:lvl5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5pPr>
      <a:lvl6pPr marL="457200" algn="ctr" defTabSz="4284663" rtl="0" fontAlgn="base">
        <a:spcBef>
          <a:spcPct val="0"/>
        </a:spcBef>
        <a:spcAft>
          <a:spcPct val="0"/>
        </a:spcAft>
        <a:defRPr sz="20600">
          <a:solidFill>
            <a:schemeClr val="tx2"/>
          </a:solidFill>
          <a:latin typeface="Arial" charset="0"/>
        </a:defRPr>
      </a:lvl6pPr>
      <a:lvl7pPr marL="914400" algn="ctr" defTabSz="4284663" rtl="0" fontAlgn="base">
        <a:spcBef>
          <a:spcPct val="0"/>
        </a:spcBef>
        <a:spcAft>
          <a:spcPct val="0"/>
        </a:spcAft>
        <a:defRPr sz="20600">
          <a:solidFill>
            <a:schemeClr val="tx2"/>
          </a:solidFill>
          <a:latin typeface="Arial" charset="0"/>
        </a:defRPr>
      </a:lvl7pPr>
      <a:lvl8pPr marL="1371600" algn="ctr" defTabSz="4284663" rtl="0" fontAlgn="base">
        <a:spcBef>
          <a:spcPct val="0"/>
        </a:spcBef>
        <a:spcAft>
          <a:spcPct val="0"/>
        </a:spcAft>
        <a:defRPr sz="20600">
          <a:solidFill>
            <a:schemeClr val="tx2"/>
          </a:solidFill>
          <a:latin typeface="Arial" charset="0"/>
        </a:defRPr>
      </a:lvl8pPr>
      <a:lvl9pPr marL="1828800" algn="ctr" defTabSz="4284663" rtl="0" fontAlgn="base">
        <a:spcBef>
          <a:spcPct val="0"/>
        </a:spcBef>
        <a:spcAft>
          <a:spcPct val="0"/>
        </a:spcAft>
        <a:defRPr sz="20600">
          <a:solidFill>
            <a:schemeClr val="tx2"/>
          </a:solidFill>
          <a:latin typeface="Arial" charset="0"/>
        </a:defRPr>
      </a:lvl9pPr>
    </p:titleStyle>
    <p:bodyStyle>
      <a:lvl1pPr marL="1606550" indent="-1606550" algn="l" defTabSz="4284663" rtl="0" eaLnBrk="0" fontAlgn="base" hangingPunct="0">
        <a:spcBef>
          <a:spcPct val="20000"/>
        </a:spcBef>
        <a:spcAft>
          <a:spcPct val="0"/>
        </a:spcAft>
        <a:buChar char="•"/>
        <a:defRPr sz="15000">
          <a:solidFill>
            <a:schemeClr val="tx1"/>
          </a:solidFill>
          <a:latin typeface="+mn-lt"/>
          <a:ea typeface="ＭＳ Ｐゴシック" charset="-128"/>
          <a:cs typeface="ＭＳ Ｐゴシック" charset="-128"/>
        </a:defRPr>
      </a:lvl1pPr>
      <a:lvl2pPr marL="3481388" indent="-1339850" algn="l" defTabSz="4284663" rtl="0" eaLnBrk="0" fontAlgn="base" hangingPunct="0">
        <a:spcBef>
          <a:spcPct val="20000"/>
        </a:spcBef>
        <a:spcAft>
          <a:spcPct val="0"/>
        </a:spcAft>
        <a:buChar char="–"/>
        <a:defRPr sz="13100">
          <a:solidFill>
            <a:schemeClr val="tx1"/>
          </a:solidFill>
          <a:latin typeface="+mn-lt"/>
          <a:ea typeface="ＭＳ Ｐゴシック" charset="-128"/>
        </a:defRPr>
      </a:lvl2pPr>
      <a:lvl3pPr marL="5356225" indent="-1071563" algn="l" defTabSz="4284663" rtl="0" eaLnBrk="0" fontAlgn="base" hangingPunct="0">
        <a:spcBef>
          <a:spcPct val="20000"/>
        </a:spcBef>
        <a:spcAft>
          <a:spcPct val="0"/>
        </a:spcAft>
        <a:buChar char="•"/>
        <a:defRPr sz="11200">
          <a:solidFill>
            <a:schemeClr val="tx1"/>
          </a:solidFill>
          <a:latin typeface="+mn-lt"/>
          <a:ea typeface="ＭＳ Ｐゴシック" charset="-128"/>
        </a:defRPr>
      </a:lvl3pPr>
      <a:lvl4pPr marL="7497763"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4pPr>
      <a:lvl5pPr marL="9640888"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5pPr>
      <a:lvl6pPr marL="10098088" indent="-1071563" algn="l" defTabSz="4284663" rtl="0" fontAlgn="base">
        <a:spcBef>
          <a:spcPct val="20000"/>
        </a:spcBef>
        <a:spcAft>
          <a:spcPct val="0"/>
        </a:spcAft>
        <a:buChar char="»"/>
        <a:defRPr sz="9400">
          <a:solidFill>
            <a:schemeClr val="tx1"/>
          </a:solidFill>
          <a:latin typeface="+mn-lt"/>
        </a:defRPr>
      </a:lvl6pPr>
      <a:lvl7pPr marL="10555288" indent="-1071563" algn="l" defTabSz="4284663" rtl="0" fontAlgn="base">
        <a:spcBef>
          <a:spcPct val="20000"/>
        </a:spcBef>
        <a:spcAft>
          <a:spcPct val="0"/>
        </a:spcAft>
        <a:buChar char="»"/>
        <a:defRPr sz="9400">
          <a:solidFill>
            <a:schemeClr val="tx1"/>
          </a:solidFill>
          <a:latin typeface="+mn-lt"/>
        </a:defRPr>
      </a:lvl7pPr>
      <a:lvl8pPr marL="11012488" indent="-1071563" algn="l" defTabSz="4284663" rtl="0" fontAlgn="base">
        <a:spcBef>
          <a:spcPct val="20000"/>
        </a:spcBef>
        <a:spcAft>
          <a:spcPct val="0"/>
        </a:spcAft>
        <a:buChar char="»"/>
        <a:defRPr sz="9400">
          <a:solidFill>
            <a:schemeClr val="tx1"/>
          </a:solidFill>
          <a:latin typeface="+mn-lt"/>
        </a:defRPr>
      </a:lvl8pPr>
      <a:lvl9pPr marL="11469688" indent="-1071563" algn="l" defTabSz="4284663" rtl="0" fontAlgn="base">
        <a:spcBef>
          <a:spcPct val="20000"/>
        </a:spcBef>
        <a:spcAft>
          <a:spcPct val="0"/>
        </a:spcAft>
        <a:buChar char="»"/>
        <a:defRPr sz="9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7.png"/><Relationship Id="rId20" Type="http://schemas.openxmlformats.org/officeDocument/2006/relationships/image" Target="../media/image18.png"/><Relationship Id="rId21" Type="http://schemas.openxmlformats.org/officeDocument/2006/relationships/image" Target="../media/image19.png"/><Relationship Id="rId22" Type="http://schemas.openxmlformats.org/officeDocument/2006/relationships/image" Target="../media/image20.png"/><Relationship Id="rId23" Type="http://schemas.openxmlformats.org/officeDocument/2006/relationships/image" Target="../media/image21.png"/><Relationship Id="rId24" Type="http://schemas.openxmlformats.org/officeDocument/2006/relationships/image" Target="../media/image22.png"/><Relationship Id="rId25" Type="http://schemas.openxmlformats.org/officeDocument/2006/relationships/image" Target="../media/image23.png"/><Relationship Id="rId26" Type="http://schemas.openxmlformats.org/officeDocument/2006/relationships/image" Target="../media/image24.png"/><Relationship Id="rId27" Type="http://schemas.openxmlformats.org/officeDocument/2006/relationships/image" Target="../media/image25.png"/><Relationship Id="rId28" Type="http://schemas.openxmlformats.org/officeDocument/2006/relationships/image" Target="../media/image26.png"/><Relationship Id="rId10" Type="http://schemas.openxmlformats.org/officeDocument/2006/relationships/image" Target="../media/image8.png"/><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6" Type="http://schemas.openxmlformats.org/officeDocument/2006/relationships/image" Target="../media/image14.png"/><Relationship Id="rId17" Type="http://schemas.openxmlformats.org/officeDocument/2006/relationships/image" Target="../media/image15.png"/><Relationship Id="rId18" Type="http://schemas.openxmlformats.org/officeDocument/2006/relationships/image" Target="../media/image16.png"/><Relationship Id="rId19"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1433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29946600"/>
            <a:ext cx="13843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8" name="Picture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91800" y="28803600"/>
            <a:ext cx="10714038"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 name="Text Box 5"/>
          <p:cNvSpPr txBox="1">
            <a:spLocks noChangeArrowheads="1"/>
          </p:cNvSpPr>
          <p:nvPr/>
        </p:nvSpPr>
        <p:spPr bwMode="auto">
          <a:xfrm>
            <a:off x="5791200" y="2257425"/>
            <a:ext cx="21336000" cy="561975"/>
          </a:xfrm>
          <a:prstGeom prst="rect">
            <a:avLst/>
          </a:prstGeom>
          <a:noFill/>
          <a:ln w="9525">
            <a:no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lnSpc>
                <a:spcPct val="30000"/>
              </a:lnSpc>
              <a:spcBef>
                <a:spcPct val="50000"/>
              </a:spcBef>
              <a:defRPr/>
            </a:pPr>
            <a:r>
              <a:rPr lang="en-US" sz="7200" b="1" dirty="0" smtClean="0">
                <a:effectLst>
                  <a:outerShdw blurRad="38100" dist="38100" dir="2700000" algn="tl">
                    <a:srgbClr val="DDDDDD"/>
                  </a:outerShdw>
                </a:effectLst>
                <a:latin typeface="Times New Roman" charset="0"/>
              </a:rPr>
              <a:t>Senior Project, Summer 2015</a:t>
            </a:r>
            <a:endParaRPr lang="en-US" sz="7200" dirty="0" smtClean="0">
              <a:latin typeface="Times New Roman" charset="0"/>
            </a:endParaRPr>
          </a:p>
        </p:txBody>
      </p:sp>
      <p:sp>
        <p:nvSpPr>
          <p:cNvPr id="14340" name="Text Box 12"/>
          <p:cNvSpPr txBox="1">
            <a:spLocks noChangeArrowheads="1"/>
          </p:cNvSpPr>
          <p:nvPr/>
        </p:nvSpPr>
        <p:spPr bwMode="auto">
          <a:xfrm>
            <a:off x="6567488" y="2743200"/>
            <a:ext cx="19797712"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742950" indent="-285750" defTabSz="985838" eaLnBrk="0" hangingPunct="0">
              <a:defRPr sz="8400">
                <a:solidFill>
                  <a:schemeClr val="tx1"/>
                </a:solidFill>
                <a:latin typeface="Arial" charset="0"/>
                <a:ea typeface="ＭＳ Ｐゴシック" charset="0"/>
              </a:defRPr>
            </a:lvl2pPr>
            <a:lvl3pPr marL="1143000" indent="-228600" defTabSz="985838" eaLnBrk="0" hangingPunct="0">
              <a:defRPr sz="8400">
                <a:solidFill>
                  <a:schemeClr val="tx1"/>
                </a:solidFill>
                <a:latin typeface="Arial" charset="0"/>
                <a:ea typeface="ＭＳ Ｐゴシック" charset="0"/>
              </a:defRPr>
            </a:lvl3pPr>
            <a:lvl4pPr marL="1600200" indent="-228600" defTabSz="985838" eaLnBrk="0" hangingPunct="0">
              <a:defRPr sz="8400">
                <a:solidFill>
                  <a:schemeClr val="tx1"/>
                </a:solidFill>
                <a:latin typeface="Arial" charset="0"/>
                <a:ea typeface="ＭＳ Ｐゴシック" charset="0"/>
              </a:defRPr>
            </a:lvl4pPr>
            <a:lvl5pPr marL="2057400" indent="-228600" defTabSz="985838" eaLnBrk="0" hangingPunct="0">
              <a:defRPr sz="8400">
                <a:solidFill>
                  <a:schemeClr val="tx1"/>
                </a:solidFill>
                <a:latin typeface="Arial" charset="0"/>
                <a:ea typeface="ＭＳ Ｐゴシック" charset="0"/>
              </a:defRPr>
            </a:lvl5pPr>
            <a:lvl6pPr marL="2514600" indent="-228600" defTabSz="985838" eaLnBrk="0" fontAlgn="base" hangingPunct="0">
              <a:spcBef>
                <a:spcPct val="0"/>
              </a:spcBef>
              <a:spcAft>
                <a:spcPct val="0"/>
              </a:spcAft>
              <a:defRPr sz="8400">
                <a:solidFill>
                  <a:schemeClr val="tx1"/>
                </a:solidFill>
                <a:latin typeface="Arial" charset="0"/>
                <a:ea typeface="ＭＳ Ｐゴシック" charset="0"/>
              </a:defRPr>
            </a:lvl6pPr>
            <a:lvl7pPr marL="2971800" indent="-228600" defTabSz="985838" eaLnBrk="0" fontAlgn="base" hangingPunct="0">
              <a:spcBef>
                <a:spcPct val="0"/>
              </a:spcBef>
              <a:spcAft>
                <a:spcPct val="0"/>
              </a:spcAft>
              <a:defRPr sz="8400">
                <a:solidFill>
                  <a:schemeClr val="tx1"/>
                </a:solidFill>
                <a:latin typeface="Arial" charset="0"/>
                <a:ea typeface="ＭＳ Ｐゴシック" charset="0"/>
              </a:defRPr>
            </a:lvl7pPr>
            <a:lvl8pPr marL="3429000" indent="-228600" defTabSz="985838" eaLnBrk="0" fontAlgn="base" hangingPunct="0">
              <a:spcBef>
                <a:spcPct val="0"/>
              </a:spcBef>
              <a:spcAft>
                <a:spcPct val="0"/>
              </a:spcAft>
              <a:defRPr sz="8400">
                <a:solidFill>
                  <a:schemeClr val="tx1"/>
                </a:solidFill>
                <a:latin typeface="Arial" charset="0"/>
                <a:ea typeface="ＭＳ Ｐゴシック" charset="0"/>
              </a:defRPr>
            </a:lvl8pPr>
            <a:lvl9pPr marL="3886200" indent="-228600" defTabSz="985838"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r>
              <a:rPr lang="en-US" sz="4800" b="1" dirty="0">
                <a:solidFill>
                  <a:srgbClr val="3333CC"/>
                </a:solidFill>
              </a:rPr>
              <a:t>Virtual </a:t>
            </a:r>
            <a:r>
              <a:rPr lang="en-US" sz="4800" b="1">
                <a:solidFill>
                  <a:srgbClr val="3333CC"/>
                </a:solidFill>
              </a:rPr>
              <a:t>Labs </a:t>
            </a:r>
            <a:r>
              <a:rPr lang="en-US" sz="4800" b="1" smtClean="0">
                <a:solidFill>
                  <a:srgbClr val="3333CC"/>
                </a:solidFill>
              </a:rPr>
              <a:t>3.0</a:t>
            </a:r>
            <a:endParaRPr lang="en-US" sz="4800" b="1" dirty="0">
              <a:solidFill>
                <a:srgbClr val="3333CC"/>
              </a:solidFill>
            </a:endParaRPr>
          </a:p>
          <a:p>
            <a:pPr algn="ctr" eaLnBrk="1" hangingPunct="1"/>
            <a:r>
              <a:rPr lang="en-US" sz="3500" b="1" dirty="0">
                <a:solidFill>
                  <a:srgbClr val="3333CC"/>
                </a:solidFill>
              </a:rPr>
              <a:t>Student: </a:t>
            </a:r>
            <a:r>
              <a:rPr lang="en-US" sz="3500" dirty="0">
                <a:solidFill>
                  <a:srgbClr val="3333CC"/>
                </a:solidFill>
              </a:rPr>
              <a:t>Crystal Rivera, Florida International University</a:t>
            </a:r>
          </a:p>
          <a:p>
            <a:pPr algn="ctr" eaLnBrk="1" hangingPunct="1"/>
            <a:r>
              <a:rPr lang="en-US" sz="3500" b="1" dirty="0">
                <a:solidFill>
                  <a:srgbClr val="3333CC"/>
                </a:solidFill>
              </a:rPr>
              <a:t>Mentor:</a:t>
            </a:r>
            <a:r>
              <a:rPr lang="en-US" sz="3500" b="1" i="1" dirty="0">
                <a:solidFill>
                  <a:srgbClr val="3333CC"/>
                </a:solidFill>
              </a:rPr>
              <a:t> </a:t>
            </a:r>
            <a:r>
              <a:rPr lang="en-US" sz="3500" i="1" dirty="0">
                <a:solidFill>
                  <a:srgbClr val="3333CC"/>
                </a:solidFill>
              </a:rPr>
              <a:t>Dr. </a:t>
            </a:r>
            <a:r>
              <a:rPr lang="en-US" sz="3500" i="1" dirty="0" err="1">
                <a:solidFill>
                  <a:srgbClr val="3333CC"/>
                </a:solidFill>
              </a:rPr>
              <a:t>Masoud</a:t>
            </a:r>
            <a:r>
              <a:rPr lang="en-US" sz="3500" i="1" dirty="0">
                <a:solidFill>
                  <a:srgbClr val="3333CC"/>
                </a:solidFill>
              </a:rPr>
              <a:t> </a:t>
            </a:r>
            <a:r>
              <a:rPr lang="en-US" sz="3500" i="1" dirty="0" err="1">
                <a:solidFill>
                  <a:srgbClr val="3333CC"/>
                </a:solidFill>
              </a:rPr>
              <a:t>Sadjadi</a:t>
            </a:r>
            <a:r>
              <a:rPr lang="en-US" altLang="ja-JP" sz="3500" dirty="0">
                <a:solidFill>
                  <a:srgbClr val="3333CC"/>
                </a:solidFill>
              </a:rPr>
              <a:t>,</a:t>
            </a:r>
            <a:r>
              <a:rPr lang="en-US" altLang="ja-JP" sz="3500" i="1" dirty="0">
                <a:solidFill>
                  <a:srgbClr val="3333CC"/>
                </a:solidFill>
              </a:rPr>
              <a:t> Florida International University</a:t>
            </a:r>
            <a:r>
              <a:rPr lang="en-US" altLang="ja-JP" sz="3500" dirty="0">
                <a:solidFill>
                  <a:srgbClr val="3333CC"/>
                </a:solidFill>
              </a:rPr>
              <a:t> </a:t>
            </a:r>
          </a:p>
          <a:p>
            <a:pPr algn="ctr" eaLnBrk="1" hangingPunct="1"/>
            <a:r>
              <a:rPr lang="en-US" sz="3500" b="1" dirty="0">
                <a:solidFill>
                  <a:srgbClr val="3333CC"/>
                </a:solidFill>
              </a:rPr>
              <a:t>Instructor:</a:t>
            </a:r>
            <a:r>
              <a:rPr lang="en-US" sz="3500" b="1" i="1" dirty="0">
                <a:solidFill>
                  <a:srgbClr val="3333CC"/>
                </a:solidFill>
              </a:rPr>
              <a:t> </a:t>
            </a:r>
            <a:r>
              <a:rPr lang="en-US" sz="3500" dirty="0" err="1">
                <a:solidFill>
                  <a:srgbClr val="3333CC"/>
                </a:solidFill>
              </a:rPr>
              <a:t>Masoud</a:t>
            </a:r>
            <a:r>
              <a:rPr lang="en-US" sz="3500" dirty="0">
                <a:solidFill>
                  <a:srgbClr val="3333CC"/>
                </a:solidFill>
              </a:rPr>
              <a:t> </a:t>
            </a:r>
            <a:r>
              <a:rPr lang="en-US" sz="3500" dirty="0" err="1">
                <a:solidFill>
                  <a:srgbClr val="3333CC"/>
                </a:solidFill>
              </a:rPr>
              <a:t>Sadjadi</a:t>
            </a:r>
            <a:r>
              <a:rPr lang="en-US" sz="3500" dirty="0">
                <a:solidFill>
                  <a:srgbClr val="3333CC"/>
                </a:solidFill>
              </a:rPr>
              <a:t>, Florida International University</a:t>
            </a:r>
          </a:p>
        </p:txBody>
      </p:sp>
      <p:sp>
        <p:nvSpPr>
          <p:cNvPr id="14341" name="Text Box 72"/>
          <p:cNvSpPr txBox="1">
            <a:spLocks noChangeArrowheads="1"/>
          </p:cNvSpPr>
          <p:nvPr/>
        </p:nvSpPr>
        <p:spPr bwMode="auto">
          <a:xfrm>
            <a:off x="1219200" y="42367200"/>
            <a:ext cx="3063240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98655" tIns="49327" rIns="98655" bIns="49327">
            <a:spAutoFit/>
          </a:bodyPr>
          <a:lstStyle>
            <a:lvl1pPr marL="493713" indent="-493713" defTabSz="985838" eaLnBrk="0" hangingPunct="0">
              <a:defRPr sz="8400">
                <a:solidFill>
                  <a:schemeClr val="tx1"/>
                </a:solidFill>
                <a:latin typeface="Arial" charset="0"/>
                <a:ea typeface="ＭＳ Ｐゴシック" charset="0"/>
                <a:cs typeface="ＭＳ Ｐゴシック" charset="0"/>
              </a:defRPr>
            </a:lvl1pPr>
            <a:lvl2pPr marL="742950" indent="-285750" defTabSz="985838" eaLnBrk="0" hangingPunct="0">
              <a:defRPr sz="8400">
                <a:solidFill>
                  <a:schemeClr val="tx1"/>
                </a:solidFill>
                <a:latin typeface="Arial" charset="0"/>
                <a:ea typeface="ＭＳ Ｐゴシック" charset="0"/>
              </a:defRPr>
            </a:lvl2pPr>
            <a:lvl3pPr marL="1143000" indent="-228600" defTabSz="985838" eaLnBrk="0" hangingPunct="0">
              <a:defRPr sz="8400">
                <a:solidFill>
                  <a:schemeClr val="tx1"/>
                </a:solidFill>
                <a:latin typeface="Arial" charset="0"/>
                <a:ea typeface="ＭＳ Ｐゴシック" charset="0"/>
              </a:defRPr>
            </a:lvl3pPr>
            <a:lvl4pPr marL="1600200" indent="-228600" defTabSz="985838" eaLnBrk="0" hangingPunct="0">
              <a:defRPr sz="8400">
                <a:solidFill>
                  <a:schemeClr val="tx1"/>
                </a:solidFill>
                <a:latin typeface="Arial" charset="0"/>
                <a:ea typeface="ＭＳ Ｐゴシック" charset="0"/>
              </a:defRPr>
            </a:lvl4pPr>
            <a:lvl5pPr marL="2057400" indent="-228600" defTabSz="985838" eaLnBrk="0" hangingPunct="0">
              <a:defRPr sz="8400">
                <a:solidFill>
                  <a:schemeClr val="tx1"/>
                </a:solidFill>
                <a:latin typeface="Arial" charset="0"/>
                <a:ea typeface="ＭＳ Ｐゴシック" charset="0"/>
              </a:defRPr>
            </a:lvl5pPr>
            <a:lvl6pPr marL="2514600" indent="-228600" defTabSz="985838" eaLnBrk="0" fontAlgn="base" hangingPunct="0">
              <a:spcBef>
                <a:spcPct val="0"/>
              </a:spcBef>
              <a:spcAft>
                <a:spcPct val="0"/>
              </a:spcAft>
              <a:defRPr sz="8400">
                <a:solidFill>
                  <a:schemeClr val="tx1"/>
                </a:solidFill>
                <a:latin typeface="Arial" charset="0"/>
                <a:ea typeface="ＭＳ Ｐゴシック" charset="0"/>
              </a:defRPr>
            </a:lvl6pPr>
            <a:lvl7pPr marL="2971800" indent="-228600" defTabSz="985838" eaLnBrk="0" fontAlgn="base" hangingPunct="0">
              <a:spcBef>
                <a:spcPct val="0"/>
              </a:spcBef>
              <a:spcAft>
                <a:spcPct val="0"/>
              </a:spcAft>
              <a:defRPr sz="8400">
                <a:solidFill>
                  <a:schemeClr val="tx1"/>
                </a:solidFill>
                <a:latin typeface="Arial" charset="0"/>
                <a:ea typeface="ＭＳ Ｐゴシック" charset="0"/>
              </a:defRPr>
            </a:lvl7pPr>
            <a:lvl8pPr marL="3429000" indent="-228600" defTabSz="985838" eaLnBrk="0" fontAlgn="base" hangingPunct="0">
              <a:spcBef>
                <a:spcPct val="0"/>
              </a:spcBef>
              <a:spcAft>
                <a:spcPct val="0"/>
              </a:spcAft>
              <a:defRPr sz="8400">
                <a:solidFill>
                  <a:schemeClr val="tx1"/>
                </a:solidFill>
                <a:latin typeface="Arial" charset="0"/>
                <a:ea typeface="ＭＳ Ｐゴシック" charset="0"/>
              </a:defRPr>
            </a:lvl8pPr>
            <a:lvl9pPr marL="3886200" indent="-228600" defTabSz="985838"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buClr>
                <a:srgbClr val="3333CC"/>
              </a:buClr>
            </a:pPr>
            <a:r>
              <a:rPr lang="en-US" sz="3000"/>
              <a:t>The material presented in this poster is based upon the work supported by Dr. Masoud Sadjadi. I am thankful to the help that I received from my group members, Daniel Gonzalez, Johann Henao, Juan Riano, and Trung Ngo.</a:t>
            </a:r>
          </a:p>
        </p:txBody>
      </p:sp>
      <p:sp>
        <p:nvSpPr>
          <p:cNvPr id="14342" name="Rectangle 18"/>
          <p:cNvSpPr>
            <a:spLocks noChangeArrowheads="1"/>
          </p:cNvSpPr>
          <p:nvPr/>
        </p:nvSpPr>
        <p:spPr bwMode="auto">
          <a:xfrm>
            <a:off x="914400" y="5486400"/>
            <a:ext cx="31089600" cy="35661600"/>
          </a:xfrm>
          <a:prstGeom prst="rect">
            <a:avLst/>
          </a:prstGeom>
          <a:noFill/>
          <a:ln w="635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 name="Text Box 19"/>
          <p:cNvSpPr txBox="1">
            <a:spLocks noChangeArrowheads="1"/>
          </p:cNvSpPr>
          <p:nvPr/>
        </p:nvSpPr>
        <p:spPr bwMode="auto">
          <a:xfrm>
            <a:off x="1828800" y="5791200"/>
            <a:ext cx="7620000" cy="730250"/>
          </a:xfrm>
          <a:prstGeom prst="rect">
            <a:avLst/>
          </a:prstGeom>
          <a:solidFill>
            <a:srgbClr val="FFED07"/>
          </a:solidFill>
          <a:ln>
            <a:headEnd/>
            <a:tailEnd/>
          </a:ln>
        </p:spPr>
        <p:style>
          <a:lnRef idx="2">
            <a:schemeClr val="accent2"/>
          </a:lnRef>
          <a:fillRef idx="1">
            <a:schemeClr val="lt1"/>
          </a:fillRef>
          <a:effectRef idx="0">
            <a:schemeClr val="accent2"/>
          </a:effectRef>
          <a:fontRef idx="minor">
            <a:schemeClr val="dk1"/>
          </a:fontRef>
        </p:style>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defRPr/>
            </a:pPr>
            <a:r>
              <a:rPr lang="en-US" sz="4100" b="1" dirty="0" smtClean="0">
                <a:solidFill>
                  <a:srgbClr val="336699"/>
                </a:solidFill>
                <a:effectLst>
                  <a:outerShdw blurRad="38100" dist="38100" dir="2700000" algn="tl">
                    <a:srgbClr val="DDDDDD"/>
                  </a:outerShdw>
                </a:effectLst>
              </a:rPr>
              <a:t>Problem</a:t>
            </a:r>
          </a:p>
        </p:txBody>
      </p:sp>
      <p:sp>
        <p:nvSpPr>
          <p:cNvPr id="14344" name="Rectangle 18"/>
          <p:cNvSpPr>
            <a:spLocks noChangeArrowheads="1"/>
          </p:cNvSpPr>
          <p:nvPr/>
        </p:nvSpPr>
        <p:spPr bwMode="auto">
          <a:xfrm>
            <a:off x="914400" y="42062400"/>
            <a:ext cx="31089600" cy="1371600"/>
          </a:xfrm>
          <a:prstGeom prst="rect">
            <a:avLst/>
          </a:prstGeom>
          <a:noFill/>
          <a:ln w="635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7" name="Text Box 19"/>
          <p:cNvSpPr txBox="1">
            <a:spLocks noChangeArrowheads="1"/>
          </p:cNvSpPr>
          <p:nvPr/>
        </p:nvSpPr>
        <p:spPr bwMode="auto">
          <a:xfrm>
            <a:off x="1192213" y="41605200"/>
            <a:ext cx="4979987" cy="730250"/>
          </a:xfrm>
          <a:prstGeom prst="rect">
            <a:avLst/>
          </a:prstGeom>
          <a:solidFill>
            <a:schemeClr val="bg1"/>
          </a:solidFill>
          <a:ln w="12700">
            <a:solidFill>
              <a:srgbClr val="0033CC"/>
            </a:solid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defRPr/>
            </a:pPr>
            <a:r>
              <a:rPr lang="en-US" sz="4100" b="1" smtClean="0">
                <a:solidFill>
                  <a:srgbClr val="336699"/>
                </a:solidFill>
                <a:effectLst>
                  <a:outerShdw blurRad="38100" dist="38100" dir="2700000" algn="tl">
                    <a:srgbClr val="DDDDDD"/>
                  </a:outerShdw>
                </a:effectLst>
              </a:rPr>
              <a:t>Acknowledgement</a:t>
            </a:r>
          </a:p>
        </p:txBody>
      </p:sp>
      <p:sp>
        <p:nvSpPr>
          <p:cNvPr id="14346" name="Rectangle 6"/>
          <p:cNvSpPr>
            <a:spLocks noChangeArrowheads="1"/>
          </p:cNvSpPr>
          <p:nvPr/>
        </p:nvSpPr>
        <p:spPr bwMode="auto">
          <a:xfrm>
            <a:off x="15925800" y="446088"/>
            <a:ext cx="47244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3200" b="1">
                <a:solidFill>
                  <a:schemeClr val="accent2"/>
                </a:solidFill>
                <a:cs typeface="Calibri" charset="0"/>
              </a:rPr>
              <a:t>School of Computing &amp; Information Sciences</a:t>
            </a:r>
            <a:endParaRPr lang="en-US" sz="3200">
              <a:solidFill>
                <a:schemeClr val="accent2"/>
              </a:solidFill>
              <a:cs typeface="Calibri" charset="0"/>
            </a:endParaRPr>
          </a:p>
        </p:txBody>
      </p:sp>
      <p:pic>
        <p:nvPicPr>
          <p:cNvPr id="14347" name="Picture 3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182600" y="381000"/>
            <a:ext cx="263048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 Box 19"/>
          <p:cNvSpPr txBox="1">
            <a:spLocks noChangeArrowheads="1"/>
          </p:cNvSpPr>
          <p:nvPr/>
        </p:nvSpPr>
        <p:spPr bwMode="auto">
          <a:xfrm>
            <a:off x="10668000" y="5791201"/>
            <a:ext cx="11201400" cy="730559"/>
          </a:xfrm>
          <a:prstGeom prst="rect">
            <a:avLst/>
          </a:prstGeom>
          <a:solidFill>
            <a:srgbClr val="FFED07"/>
          </a:solidFill>
          <a:ln w="12700">
            <a:solidFill>
              <a:srgbClr val="0033CC"/>
            </a:solidFill>
            <a:miter lim="800000"/>
            <a:headEnd/>
            <a:tailEnd/>
          </a:ln>
          <a:effectLst/>
        </p:spPr>
        <p:txBody>
          <a:bodyPr wrap="square"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defRPr/>
            </a:pPr>
            <a:r>
              <a:rPr lang="en-US" sz="4100" b="1" dirty="0" smtClean="0">
                <a:solidFill>
                  <a:srgbClr val="336699"/>
                </a:solidFill>
                <a:effectLst>
                  <a:outerShdw blurRad="38100" dist="38100" dir="2700000" algn="tl">
                    <a:srgbClr val="DDDDDD"/>
                  </a:outerShdw>
                </a:effectLst>
              </a:rPr>
              <a:t>Current System</a:t>
            </a:r>
          </a:p>
        </p:txBody>
      </p:sp>
      <p:sp>
        <p:nvSpPr>
          <p:cNvPr id="35" name="Text Box 19"/>
          <p:cNvSpPr txBox="1">
            <a:spLocks noChangeArrowheads="1"/>
          </p:cNvSpPr>
          <p:nvPr/>
        </p:nvSpPr>
        <p:spPr bwMode="auto">
          <a:xfrm>
            <a:off x="22936200" y="5791200"/>
            <a:ext cx="8229600" cy="730250"/>
          </a:xfrm>
          <a:prstGeom prst="rect">
            <a:avLst/>
          </a:prstGeom>
          <a:solidFill>
            <a:srgbClr val="FFED07"/>
          </a:solidFill>
          <a:ln w="12700">
            <a:solidFill>
              <a:srgbClr val="0033CC"/>
            </a:solid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defRPr/>
            </a:pPr>
            <a:r>
              <a:rPr lang="en-US" sz="4100" b="1" dirty="0" smtClean="0">
                <a:solidFill>
                  <a:srgbClr val="336699"/>
                </a:solidFill>
                <a:effectLst>
                  <a:outerShdw blurRad="38100" dist="38100" dir="2700000" algn="tl">
                    <a:srgbClr val="DDDDDD"/>
                  </a:outerShdw>
                </a:effectLst>
              </a:rPr>
              <a:t>Requirements</a:t>
            </a:r>
          </a:p>
        </p:txBody>
      </p:sp>
      <p:sp>
        <p:nvSpPr>
          <p:cNvPr id="36" name="Text Box 19"/>
          <p:cNvSpPr txBox="1">
            <a:spLocks noChangeArrowheads="1"/>
          </p:cNvSpPr>
          <p:nvPr/>
        </p:nvSpPr>
        <p:spPr bwMode="auto">
          <a:xfrm>
            <a:off x="1828800" y="17602200"/>
            <a:ext cx="7696200" cy="730250"/>
          </a:xfrm>
          <a:prstGeom prst="rect">
            <a:avLst/>
          </a:prstGeom>
          <a:solidFill>
            <a:srgbClr val="FFED07"/>
          </a:solidFill>
          <a:ln w="12700">
            <a:solidFill>
              <a:srgbClr val="0033CC"/>
            </a:solid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defRPr/>
            </a:pPr>
            <a:r>
              <a:rPr lang="en-US" sz="4100" b="1" dirty="0" smtClean="0">
                <a:solidFill>
                  <a:srgbClr val="336699"/>
                </a:solidFill>
                <a:effectLst>
                  <a:outerShdw blurRad="38100" dist="38100" dir="2700000" algn="tl">
                    <a:srgbClr val="DDDDDD"/>
                  </a:outerShdw>
                </a:effectLst>
              </a:rPr>
              <a:t>System Design</a:t>
            </a:r>
          </a:p>
        </p:txBody>
      </p:sp>
      <p:sp>
        <p:nvSpPr>
          <p:cNvPr id="37" name="Text Box 19"/>
          <p:cNvSpPr txBox="1">
            <a:spLocks noChangeArrowheads="1"/>
          </p:cNvSpPr>
          <p:nvPr/>
        </p:nvSpPr>
        <p:spPr bwMode="auto">
          <a:xfrm>
            <a:off x="10668000" y="17602200"/>
            <a:ext cx="11201400" cy="730250"/>
          </a:xfrm>
          <a:prstGeom prst="rect">
            <a:avLst/>
          </a:prstGeom>
          <a:solidFill>
            <a:srgbClr val="FFED07"/>
          </a:solidFill>
          <a:ln w="12700">
            <a:solidFill>
              <a:srgbClr val="0033CC"/>
            </a:solid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defRPr/>
            </a:pPr>
            <a:r>
              <a:rPr lang="en-US" sz="4100" b="1" dirty="0" smtClean="0">
                <a:solidFill>
                  <a:srgbClr val="336699"/>
                </a:solidFill>
                <a:effectLst>
                  <a:outerShdw blurRad="38100" dist="38100" dir="2700000" algn="tl">
                    <a:srgbClr val="DDDDDD"/>
                  </a:outerShdw>
                </a:effectLst>
              </a:rPr>
              <a:t>Object Design</a:t>
            </a:r>
          </a:p>
        </p:txBody>
      </p:sp>
      <p:sp>
        <p:nvSpPr>
          <p:cNvPr id="38" name="Text Box 19"/>
          <p:cNvSpPr txBox="1">
            <a:spLocks noChangeArrowheads="1"/>
          </p:cNvSpPr>
          <p:nvPr/>
        </p:nvSpPr>
        <p:spPr bwMode="auto">
          <a:xfrm>
            <a:off x="22860000" y="14249400"/>
            <a:ext cx="8305800" cy="730250"/>
          </a:xfrm>
          <a:prstGeom prst="rect">
            <a:avLst/>
          </a:prstGeom>
          <a:solidFill>
            <a:srgbClr val="FFED07"/>
          </a:solidFill>
          <a:ln w="12700">
            <a:solidFill>
              <a:srgbClr val="0033CC"/>
            </a:solid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defRPr/>
            </a:pPr>
            <a:r>
              <a:rPr lang="en-US" sz="4100" b="1" dirty="0" smtClean="0">
                <a:solidFill>
                  <a:srgbClr val="336699"/>
                </a:solidFill>
                <a:effectLst>
                  <a:outerShdw blurRad="38100" dist="38100" dir="2700000" algn="tl">
                    <a:srgbClr val="DDDDDD"/>
                  </a:outerShdw>
                </a:effectLst>
              </a:rPr>
              <a:t>Implementation</a:t>
            </a:r>
          </a:p>
        </p:txBody>
      </p:sp>
      <p:sp>
        <p:nvSpPr>
          <p:cNvPr id="39" name="Text Box 19"/>
          <p:cNvSpPr txBox="1">
            <a:spLocks noChangeArrowheads="1"/>
          </p:cNvSpPr>
          <p:nvPr/>
        </p:nvSpPr>
        <p:spPr bwMode="auto">
          <a:xfrm>
            <a:off x="2057400" y="27690763"/>
            <a:ext cx="7391400" cy="730250"/>
          </a:xfrm>
          <a:prstGeom prst="rect">
            <a:avLst/>
          </a:prstGeom>
          <a:solidFill>
            <a:srgbClr val="FFED07"/>
          </a:solidFill>
          <a:ln w="12700">
            <a:solidFill>
              <a:srgbClr val="0033CC"/>
            </a:solid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defRPr/>
            </a:pPr>
            <a:r>
              <a:rPr lang="en-US" sz="4100" b="1" dirty="0" smtClean="0">
                <a:solidFill>
                  <a:srgbClr val="336699"/>
                </a:solidFill>
                <a:effectLst>
                  <a:outerShdw blurRad="38100" dist="38100" dir="2700000" algn="tl">
                    <a:srgbClr val="DDDDDD"/>
                  </a:outerShdw>
                </a:effectLst>
              </a:rPr>
              <a:t>Verification</a:t>
            </a:r>
          </a:p>
        </p:txBody>
      </p:sp>
      <p:sp>
        <p:nvSpPr>
          <p:cNvPr id="40" name="Text Box 19"/>
          <p:cNvSpPr txBox="1">
            <a:spLocks noChangeArrowheads="1"/>
          </p:cNvSpPr>
          <p:nvPr/>
        </p:nvSpPr>
        <p:spPr bwMode="auto">
          <a:xfrm>
            <a:off x="10591800" y="27690763"/>
            <a:ext cx="10668000" cy="731837"/>
          </a:xfrm>
          <a:prstGeom prst="rect">
            <a:avLst/>
          </a:prstGeom>
          <a:solidFill>
            <a:srgbClr val="FFED07"/>
          </a:solidFill>
          <a:ln w="12700">
            <a:solidFill>
              <a:srgbClr val="0033CC"/>
            </a:solid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defRPr/>
            </a:pPr>
            <a:r>
              <a:rPr lang="en-US" sz="4100" b="1" dirty="0" smtClean="0">
                <a:solidFill>
                  <a:srgbClr val="336699"/>
                </a:solidFill>
                <a:effectLst>
                  <a:outerShdw blurRad="38100" dist="38100" dir="2700000" algn="tl">
                    <a:srgbClr val="DDDDDD"/>
                  </a:outerShdw>
                </a:effectLst>
              </a:rPr>
              <a:t>Screenshots</a:t>
            </a:r>
          </a:p>
        </p:txBody>
      </p:sp>
      <p:sp>
        <p:nvSpPr>
          <p:cNvPr id="41" name="Text Box 19"/>
          <p:cNvSpPr txBox="1">
            <a:spLocks noChangeArrowheads="1"/>
          </p:cNvSpPr>
          <p:nvPr/>
        </p:nvSpPr>
        <p:spPr bwMode="auto">
          <a:xfrm>
            <a:off x="22707600" y="27690763"/>
            <a:ext cx="8305800" cy="731837"/>
          </a:xfrm>
          <a:prstGeom prst="rect">
            <a:avLst/>
          </a:prstGeom>
          <a:solidFill>
            <a:srgbClr val="FFED07"/>
          </a:solidFill>
          <a:ln w="12700">
            <a:solidFill>
              <a:srgbClr val="0033CC"/>
            </a:solid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defRPr/>
            </a:pPr>
            <a:r>
              <a:rPr lang="en-US" sz="4100" b="1" dirty="0" smtClean="0">
                <a:solidFill>
                  <a:srgbClr val="336699"/>
                </a:solidFill>
                <a:effectLst>
                  <a:outerShdw blurRad="38100" dist="38100" dir="2700000" algn="tl">
                    <a:srgbClr val="DDDDDD"/>
                  </a:outerShdw>
                </a:effectLst>
              </a:rPr>
              <a:t>Summary</a:t>
            </a:r>
          </a:p>
        </p:txBody>
      </p:sp>
      <p:pic>
        <p:nvPicPr>
          <p:cNvPr id="14356" name="Picture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1143000"/>
            <a:ext cx="188912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7" name="Picture 2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8422600" y="1295400"/>
            <a:ext cx="188912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8" name="TextBox 8"/>
          <p:cNvSpPr txBox="1">
            <a:spLocks noChangeArrowheads="1"/>
          </p:cNvSpPr>
          <p:nvPr/>
        </p:nvSpPr>
        <p:spPr bwMode="auto">
          <a:xfrm>
            <a:off x="10668000" y="6629400"/>
            <a:ext cx="11201400" cy="266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8400">
                <a:solidFill>
                  <a:schemeClr val="tx1"/>
                </a:solidFill>
                <a:latin typeface="Arial" charset="0"/>
                <a:ea typeface="ＭＳ Ｐゴシック" charset="0"/>
                <a:cs typeface="ＭＳ Ｐゴシック" charset="0"/>
              </a:defRPr>
            </a:lvl1pPr>
            <a:lvl2pPr marL="742950" indent="-285750" eaLnBrk="0" hangingPunct="0">
              <a:defRPr sz="8400">
                <a:solidFill>
                  <a:schemeClr val="tx1"/>
                </a:solidFill>
                <a:latin typeface="Arial" charset="0"/>
                <a:ea typeface="ＭＳ Ｐゴシック" charset="0"/>
              </a:defRPr>
            </a:lvl2pPr>
            <a:lvl3pPr marL="1143000" indent="-228600" eaLnBrk="0" hangingPunct="0">
              <a:defRPr sz="8400">
                <a:solidFill>
                  <a:schemeClr val="tx1"/>
                </a:solidFill>
                <a:latin typeface="Arial" charset="0"/>
                <a:ea typeface="ＭＳ Ｐゴシック" charset="0"/>
              </a:defRPr>
            </a:lvl3pPr>
            <a:lvl4pPr marL="1600200" indent="-228600" eaLnBrk="0" hangingPunct="0">
              <a:defRPr sz="8400">
                <a:solidFill>
                  <a:schemeClr val="tx1"/>
                </a:solidFill>
                <a:latin typeface="Arial" charset="0"/>
                <a:ea typeface="ＭＳ Ｐゴシック" charset="0"/>
              </a:defRPr>
            </a:lvl4pPr>
            <a:lvl5pPr marL="2057400" indent="-228600" eaLnBrk="0" hangingPunct="0">
              <a:defRPr sz="8400">
                <a:solidFill>
                  <a:schemeClr val="tx1"/>
                </a:solidFill>
                <a:latin typeface="Arial" charset="0"/>
                <a:ea typeface="ＭＳ Ｐゴシック" charset="0"/>
              </a:defRPr>
            </a:lvl5pPr>
            <a:lvl6pPr marL="2514600" indent="-228600" eaLnBrk="0" fontAlgn="base" hangingPunct="0">
              <a:spcBef>
                <a:spcPct val="0"/>
              </a:spcBef>
              <a:spcAft>
                <a:spcPct val="0"/>
              </a:spcAft>
              <a:defRPr sz="8400">
                <a:solidFill>
                  <a:schemeClr val="tx1"/>
                </a:solidFill>
                <a:latin typeface="Arial" charset="0"/>
                <a:ea typeface="ＭＳ Ｐゴシック" charset="0"/>
              </a:defRPr>
            </a:lvl6pPr>
            <a:lvl7pPr marL="2971800" indent="-228600" eaLnBrk="0" fontAlgn="base" hangingPunct="0">
              <a:spcBef>
                <a:spcPct val="0"/>
              </a:spcBef>
              <a:spcAft>
                <a:spcPct val="0"/>
              </a:spcAft>
              <a:defRPr sz="8400">
                <a:solidFill>
                  <a:schemeClr val="tx1"/>
                </a:solidFill>
                <a:latin typeface="Arial" charset="0"/>
                <a:ea typeface="ＭＳ Ｐゴシック" charset="0"/>
              </a:defRPr>
            </a:lvl7pPr>
            <a:lvl8pPr marL="3429000" indent="-228600" eaLnBrk="0" fontAlgn="base" hangingPunct="0">
              <a:spcBef>
                <a:spcPct val="0"/>
              </a:spcBef>
              <a:spcAft>
                <a:spcPct val="0"/>
              </a:spcAft>
              <a:defRPr sz="8400">
                <a:solidFill>
                  <a:schemeClr val="tx1"/>
                </a:solidFill>
                <a:latin typeface="Arial" charset="0"/>
                <a:ea typeface="ＭＳ Ｐゴシック" charset="0"/>
              </a:defRPr>
            </a:lvl8pPr>
            <a:lvl9pPr marL="3886200" indent="-228600" eaLnBrk="0" fontAlgn="base" hangingPunct="0">
              <a:spcBef>
                <a:spcPct val="0"/>
              </a:spcBef>
              <a:spcAft>
                <a:spcPct val="0"/>
              </a:spcAft>
              <a:defRPr sz="8400">
                <a:solidFill>
                  <a:schemeClr val="tx1"/>
                </a:solidFill>
                <a:latin typeface="Arial" charset="0"/>
                <a:ea typeface="ＭＳ Ｐゴシック" charset="0"/>
              </a:defRPr>
            </a:lvl9pPr>
          </a:lstStyle>
          <a:p>
            <a:pPr eaLnBrk="1" hangingPunct="1">
              <a:lnSpc>
                <a:spcPct val="120000"/>
              </a:lnSpc>
            </a:pPr>
            <a:r>
              <a:rPr lang="en-US" sz="3600" dirty="0"/>
              <a:t>Virtual Labs and its associated services currently are hosted through ‘</a:t>
            </a:r>
            <a:r>
              <a:rPr lang="en-US" altLang="ja-JP" sz="3600" dirty="0" err="1"/>
              <a:t>Kaseya</a:t>
            </a:r>
            <a:r>
              <a:rPr lang="en-US" altLang="ja-JP" sz="3600" dirty="0"/>
              <a:t> University</a:t>
            </a:r>
            <a:r>
              <a:rPr lang="en-US" sz="3600" dirty="0"/>
              <a:t>’</a:t>
            </a:r>
            <a:r>
              <a:rPr lang="en-US" altLang="ja-JP" sz="3600" dirty="0"/>
              <a:t> which interfaces with Moodle for its modular functionality.</a:t>
            </a:r>
          </a:p>
          <a:p>
            <a:pPr eaLnBrk="1" hangingPunct="1">
              <a:lnSpc>
                <a:spcPct val="120000"/>
              </a:lnSpc>
            </a:pPr>
            <a:endParaRPr lang="en-US" sz="3200" dirty="0"/>
          </a:p>
        </p:txBody>
      </p:sp>
      <p:pic>
        <p:nvPicPr>
          <p:cNvPr id="14359" name="Picture 10"/>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820400" y="8991600"/>
            <a:ext cx="10274115"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31"/>
          <p:cNvSpPr txBox="1"/>
          <p:nvPr/>
        </p:nvSpPr>
        <p:spPr>
          <a:xfrm>
            <a:off x="22707600" y="6629400"/>
            <a:ext cx="9144000" cy="5032147"/>
          </a:xfrm>
          <a:prstGeom prst="rect">
            <a:avLst/>
          </a:prstGeom>
          <a:noFill/>
        </p:spPr>
        <p:txBody>
          <a:bodyPr>
            <a:spAutoFit/>
          </a:bodyPr>
          <a:lstStyle/>
          <a:p>
            <a:pPr marL="457200" indent="-457200">
              <a:lnSpc>
                <a:spcPct val="150000"/>
              </a:lnSpc>
              <a:buClr>
                <a:srgbClr val="0000FF"/>
              </a:buClr>
              <a:buFont typeface="Wingdings" charset="2"/>
              <a:buChar char="²"/>
              <a:defRPr/>
            </a:pPr>
            <a:r>
              <a:rPr lang="en-US" sz="3600" dirty="0"/>
              <a:t>Eliminate all Moodle dependencies </a:t>
            </a:r>
            <a:endParaRPr lang="en-US" sz="3600" dirty="0" smtClean="0"/>
          </a:p>
          <a:p>
            <a:pPr marL="457200" indent="-457200">
              <a:lnSpc>
                <a:spcPct val="150000"/>
              </a:lnSpc>
              <a:buClr>
                <a:srgbClr val="0000FF"/>
              </a:buClr>
              <a:buFont typeface="Wingdings" charset="2"/>
              <a:buChar char="²"/>
              <a:defRPr/>
            </a:pPr>
            <a:r>
              <a:rPr lang="en-US" sz="3600" dirty="0" smtClean="0"/>
              <a:t>Refresh </a:t>
            </a:r>
            <a:r>
              <a:rPr lang="en-US" sz="3600" dirty="0"/>
              <a:t>look and feel using the latest </a:t>
            </a:r>
            <a:r>
              <a:rPr lang="en-US" sz="3600" dirty="0" err="1"/>
              <a:t>jQuery</a:t>
            </a:r>
            <a:r>
              <a:rPr lang="en-US" sz="3600" dirty="0"/>
              <a:t> UI and other </a:t>
            </a:r>
            <a:r>
              <a:rPr lang="en-US" sz="3600" dirty="0" smtClean="0"/>
              <a:t>frameworks</a:t>
            </a:r>
            <a:endParaRPr lang="en-US" sz="1300" dirty="0" smtClean="0"/>
          </a:p>
          <a:p>
            <a:pPr marL="457200" indent="-457200">
              <a:lnSpc>
                <a:spcPct val="150000"/>
              </a:lnSpc>
              <a:buClr>
                <a:srgbClr val="0000FF"/>
              </a:buClr>
              <a:buFont typeface="Wingdings" charset="2"/>
              <a:buChar char="²"/>
              <a:defRPr/>
            </a:pPr>
            <a:r>
              <a:rPr lang="en-US" sz="3600" dirty="0" smtClean="0"/>
              <a:t>Replace </a:t>
            </a:r>
            <a:r>
              <a:rPr lang="en-US" sz="3600" dirty="0"/>
              <a:t>applet implementation of RDP sessions to display the Guacamole HTML5 RDP Gateway connections</a:t>
            </a:r>
          </a:p>
        </p:txBody>
      </p:sp>
      <p:sp>
        <p:nvSpPr>
          <p:cNvPr id="14361" name="TextBox 11"/>
          <p:cNvSpPr txBox="1">
            <a:spLocks noChangeArrowheads="1"/>
          </p:cNvSpPr>
          <p:nvPr/>
        </p:nvSpPr>
        <p:spPr bwMode="auto">
          <a:xfrm>
            <a:off x="1828800" y="6629400"/>
            <a:ext cx="7924800"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400">
                <a:solidFill>
                  <a:schemeClr val="tx1"/>
                </a:solidFill>
                <a:latin typeface="Arial" charset="0"/>
                <a:ea typeface="ＭＳ Ｐゴシック" charset="0"/>
                <a:cs typeface="ＭＳ Ｐゴシック" charset="0"/>
              </a:defRPr>
            </a:lvl1pPr>
            <a:lvl2pPr marL="742950" indent="-285750" eaLnBrk="0" hangingPunct="0">
              <a:defRPr sz="8400">
                <a:solidFill>
                  <a:schemeClr val="tx1"/>
                </a:solidFill>
                <a:latin typeface="Arial" charset="0"/>
                <a:ea typeface="ＭＳ Ｐゴシック" charset="0"/>
              </a:defRPr>
            </a:lvl2pPr>
            <a:lvl3pPr marL="1143000" indent="-228600" eaLnBrk="0" hangingPunct="0">
              <a:defRPr sz="8400">
                <a:solidFill>
                  <a:schemeClr val="tx1"/>
                </a:solidFill>
                <a:latin typeface="Arial" charset="0"/>
                <a:ea typeface="ＭＳ Ｐゴシック" charset="0"/>
              </a:defRPr>
            </a:lvl3pPr>
            <a:lvl4pPr marL="1600200" indent="-228600" eaLnBrk="0" hangingPunct="0">
              <a:defRPr sz="8400">
                <a:solidFill>
                  <a:schemeClr val="tx1"/>
                </a:solidFill>
                <a:latin typeface="Arial" charset="0"/>
                <a:ea typeface="ＭＳ Ｐゴシック" charset="0"/>
              </a:defRPr>
            </a:lvl4pPr>
            <a:lvl5pPr marL="2057400" indent="-228600" eaLnBrk="0" hangingPunct="0">
              <a:defRPr sz="8400">
                <a:solidFill>
                  <a:schemeClr val="tx1"/>
                </a:solidFill>
                <a:latin typeface="Arial" charset="0"/>
                <a:ea typeface="ＭＳ Ｐゴシック" charset="0"/>
              </a:defRPr>
            </a:lvl5pPr>
            <a:lvl6pPr marL="2514600" indent="-228600" eaLnBrk="0" fontAlgn="base" hangingPunct="0">
              <a:spcBef>
                <a:spcPct val="0"/>
              </a:spcBef>
              <a:spcAft>
                <a:spcPct val="0"/>
              </a:spcAft>
              <a:defRPr sz="8400">
                <a:solidFill>
                  <a:schemeClr val="tx1"/>
                </a:solidFill>
                <a:latin typeface="Arial" charset="0"/>
                <a:ea typeface="ＭＳ Ｐゴシック" charset="0"/>
              </a:defRPr>
            </a:lvl6pPr>
            <a:lvl7pPr marL="2971800" indent="-228600" eaLnBrk="0" fontAlgn="base" hangingPunct="0">
              <a:spcBef>
                <a:spcPct val="0"/>
              </a:spcBef>
              <a:spcAft>
                <a:spcPct val="0"/>
              </a:spcAft>
              <a:defRPr sz="8400">
                <a:solidFill>
                  <a:schemeClr val="tx1"/>
                </a:solidFill>
                <a:latin typeface="Arial" charset="0"/>
                <a:ea typeface="ＭＳ Ｐゴシック" charset="0"/>
              </a:defRPr>
            </a:lvl7pPr>
            <a:lvl8pPr marL="3429000" indent="-228600" eaLnBrk="0" fontAlgn="base" hangingPunct="0">
              <a:spcBef>
                <a:spcPct val="0"/>
              </a:spcBef>
              <a:spcAft>
                <a:spcPct val="0"/>
              </a:spcAft>
              <a:defRPr sz="8400">
                <a:solidFill>
                  <a:schemeClr val="tx1"/>
                </a:solidFill>
                <a:latin typeface="Arial" charset="0"/>
                <a:ea typeface="ＭＳ Ｐゴシック" charset="0"/>
              </a:defRPr>
            </a:lvl8pPr>
            <a:lvl9pPr marL="3886200" indent="-228600" eaLnBrk="0" fontAlgn="base" hangingPunct="0">
              <a:spcBef>
                <a:spcPct val="0"/>
              </a:spcBef>
              <a:spcAft>
                <a:spcPct val="0"/>
              </a:spcAft>
              <a:defRPr sz="8400">
                <a:solidFill>
                  <a:schemeClr val="tx1"/>
                </a:solidFill>
                <a:latin typeface="Arial" charset="0"/>
                <a:ea typeface="ＭＳ Ｐゴシック" charset="0"/>
              </a:defRPr>
            </a:lvl9pPr>
          </a:lstStyle>
          <a:p>
            <a:pPr eaLnBrk="1" hangingPunct="1">
              <a:lnSpc>
                <a:spcPct val="120000"/>
              </a:lnSpc>
            </a:pPr>
            <a:r>
              <a:rPr lang="en-US" sz="3600" dirty="0"/>
              <a:t>The current system provides an interface through Moodle that allows students to reserve different types of resources which include virtual labs, mentoring and certificate exams. </a:t>
            </a:r>
          </a:p>
        </p:txBody>
      </p:sp>
      <p:sp>
        <p:nvSpPr>
          <p:cNvPr id="14362" name="TextBox 41"/>
          <p:cNvSpPr txBox="1">
            <a:spLocks noChangeArrowheads="1"/>
          </p:cNvSpPr>
          <p:nvPr/>
        </p:nvSpPr>
        <p:spPr bwMode="auto">
          <a:xfrm>
            <a:off x="10744200" y="15436739"/>
            <a:ext cx="11125200" cy="1403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8400">
                <a:solidFill>
                  <a:schemeClr val="tx1"/>
                </a:solidFill>
                <a:latin typeface="Arial" charset="0"/>
                <a:ea typeface="ＭＳ Ｐゴシック" charset="0"/>
                <a:cs typeface="ＭＳ Ｐゴシック" charset="0"/>
              </a:defRPr>
            </a:lvl1pPr>
            <a:lvl2pPr marL="742950" indent="-285750" eaLnBrk="0" hangingPunct="0">
              <a:defRPr sz="8400">
                <a:solidFill>
                  <a:schemeClr val="tx1"/>
                </a:solidFill>
                <a:latin typeface="Arial" charset="0"/>
                <a:ea typeface="ＭＳ Ｐゴシック" charset="0"/>
              </a:defRPr>
            </a:lvl2pPr>
            <a:lvl3pPr marL="1143000" indent="-228600" eaLnBrk="0" hangingPunct="0">
              <a:defRPr sz="8400">
                <a:solidFill>
                  <a:schemeClr val="tx1"/>
                </a:solidFill>
                <a:latin typeface="Arial" charset="0"/>
                <a:ea typeface="ＭＳ Ｐゴシック" charset="0"/>
              </a:defRPr>
            </a:lvl3pPr>
            <a:lvl4pPr marL="1600200" indent="-228600" eaLnBrk="0" hangingPunct="0">
              <a:defRPr sz="8400">
                <a:solidFill>
                  <a:schemeClr val="tx1"/>
                </a:solidFill>
                <a:latin typeface="Arial" charset="0"/>
                <a:ea typeface="ＭＳ Ｐゴシック" charset="0"/>
              </a:defRPr>
            </a:lvl4pPr>
            <a:lvl5pPr marL="2057400" indent="-228600" eaLnBrk="0" hangingPunct="0">
              <a:defRPr sz="8400">
                <a:solidFill>
                  <a:schemeClr val="tx1"/>
                </a:solidFill>
                <a:latin typeface="Arial" charset="0"/>
                <a:ea typeface="ＭＳ Ｐゴシック" charset="0"/>
              </a:defRPr>
            </a:lvl5pPr>
            <a:lvl6pPr marL="2514600" indent="-228600" eaLnBrk="0" fontAlgn="base" hangingPunct="0">
              <a:spcBef>
                <a:spcPct val="0"/>
              </a:spcBef>
              <a:spcAft>
                <a:spcPct val="0"/>
              </a:spcAft>
              <a:defRPr sz="8400">
                <a:solidFill>
                  <a:schemeClr val="tx1"/>
                </a:solidFill>
                <a:latin typeface="Arial" charset="0"/>
                <a:ea typeface="ＭＳ Ｐゴシック" charset="0"/>
              </a:defRPr>
            </a:lvl6pPr>
            <a:lvl7pPr marL="2971800" indent="-228600" eaLnBrk="0" fontAlgn="base" hangingPunct="0">
              <a:spcBef>
                <a:spcPct val="0"/>
              </a:spcBef>
              <a:spcAft>
                <a:spcPct val="0"/>
              </a:spcAft>
              <a:defRPr sz="8400">
                <a:solidFill>
                  <a:schemeClr val="tx1"/>
                </a:solidFill>
                <a:latin typeface="Arial" charset="0"/>
                <a:ea typeface="ＭＳ Ｐゴシック" charset="0"/>
              </a:defRPr>
            </a:lvl7pPr>
            <a:lvl8pPr marL="3429000" indent="-228600" eaLnBrk="0" fontAlgn="base" hangingPunct="0">
              <a:spcBef>
                <a:spcPct val="0"/>
              </a:spcBef>
              <a:spcAft>
                <a:spcPct val="0"/>
              </a:spcAft>
              <a:defRPr sz="8400">
                <a:solidFill>
                  <a:schemeClr val="tx1"/>
                </a:solidFill>
                <a:latin typeface="Arial" charset="0"/>
                <a:ea typeface="ＭＳ Ｐゴシック" charset="0"/>
              </a:defRPr>
            </a:lvl8pPr>
            <a:lvl9pPr marL="3886200" indent="-228600" eaLnBrk="0" fontAlgn="base" hangingPunct="0">
              <a:spcBef>
                <a:spcPct val="0"/>
              </a:spcBef>
              <a:spcAft>
                <a:spcPct val="0"/>
              </a:spcAft>
              <a:defRPr sz="8400">
                <a:solidFill>
                  <a:schemeClr val="tx1"/>
                </a:solidFill>
                <a:latin typeface="Arial" charset="0"/>
                <a:ea typeface="ＭＳ Ｐゴシック" charset="0"/>
              </a:defRPr>
            </a:lvl9pPr>
          </a:lstStyle>
          <a:p>
            <a:pPr eaLnBrk="1" hangingPunct="1">
              <a:lnSpc>
                <a:spcPct val="120000"/>
              </a:lnSpc>
            </a:pPr>
            <a:r>
              <a:rPr lang="en-US" sz="3600" dirty="0"/>
              <a:t>The user interface is built using </a:t>
            </a:r>
            <a:r>
              <a:rPr lang="en-US" sz="3600" dirty="0" err="1"/>
              <a:t>jQueryUI</a:t>
            </a:r>
            <a:r>
              <a:rPr lang="en-US" sz="3600" dirty="0"/>
              <a:t> and </a:t>
            </a:r>
            <a:r>
              <a:rPr lang="en-US" sz="3600" dirty="0" err="1"/>
              <a:t>jQuery</a:t>
            </a:r>
            <a:r>
              <a:rPr lang="en-US" sz="3600" dirty="0"/>
              <a:t> 1.X which is quickly becoming outdated. </a:t>
            </a:r>
            <a:endParaRPr lang="en-US" sz="3200" dirty="0"/>
          </a:p>
        </p:txBody>
      </p:sp>
      <p:pic>
        <p:nvPicPr>
          <p:cNvPr id="14363" name="Picture 1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591800" y="34366200"/>
            <a:ext cx="10668000" cy="644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4" name="TextBox 14"/>
          <p:cNvSpPr txBox="1">
            <a:spLocks noChangeArrowheads="1"/>
          </p:cNvSpPr>
          <p:nvPr/>
        </p:nvSpPr>
        <p:spPr bwMode="auto">
          <a:xfrm>
            <a:off x="22783800" y="15240000"/>
            <a:ext cx="8610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400">
                <a:solidFill>
                  <a:schemeClr val="tx1"/>
                </a:solidFill>
                <a:latin typeface="Arial" charset="0"/>
                <a:ea typeface="ＭＳ Ｐゴシック" charset="0"/>
                <a:cs typeface="ＭＳ Ｐゴシック" charset="0"/>
              </a:defRPr>
            </a:lvl1pPr>
            <a:lvl2pPr marL="742950" indent="-285750" eaLnBrk="0" hangingPunct="0">
              <a:defRPr sz="8400">
                <a:solidFill>
                  <a:schemeClr val="tx1"/>
                </a:solidFill>
                <a:latin typeface="Arial" charset="0"/>
                <a:ea typeface="ＭＳ Ｐゴシック" charset="0"/>
              </a:defRPr>
            </a:lvl2pPr>
            <a:lvl3pPr marL="1143000" indent="-228600" eaLnBrk="0" hangingPunct="0">
              <a:defRPr sz="8400">
                <a:solidFill>
                  <a:schemeClr val="tx1"/>
                </a:solidFill>
                <a:latin typeface="Arial" charset="0"/>
                <a:ea typeface="ＭＳ Ｐゴシック" charset="0"/>
              </a:defRPr>
            </a:lvl3pPr>
            <a:lvl4pPr marL="1600200" indent="-228600" eaLnBrk="0" hangingPunct="0">
              <a:defRPr sz="8400">
                <a:solidFill>
                  <a:schemeClr val="tx1"/>
                </a:solidFill>
                <a:latin typeface="Arial" charset="0"/>
                <a:ea typeface="ＭＳ Ｐゴシック" charset="0"/>
              </a:defRPr>
            </a:lvl4pPr>
            <a:lvl5pPr marL="2057400" indent="-228600" eaLnBrk="0" hangingPunct="0">
              <a:defRPr sz="8400">
                <a:solidFill>
                  <a:schemeClr val="tx1"/>
                </a:solidFill>
                <a:latin typeface="Arial" charset="0"/>
                <a:ea typeface="ＭＳ Ｐゴシック" charset="0"/>
              </a:defRPr>
            </a:lvl5pPr>
            <a:lvl6pPr marL="2514600" indent="-228600" eaLnBrk="0" fontAlgn="base" hangingPunct="0">
              <a:spcBef>
                <a:spcPct val="0"/>
              </a:spcBef>
              <a:spcAft>
                <a:spcPct val="0"/>
              </a:spcAft>
              <a:defRPr sz="8400">
                <a:solidFill>
                  <a:schemeClr val="tx1"/>
                </a:solidFill>
                <a:latin typeface="Arial" charset="0"/>
                <a:ea typeface="ＭＳ Ｐゴシック" charset="0"/>
              </a:defRPr>
            </a:lvl6pPr>
            <a:lvl7pPr marL="2971800" indent="-228600" eaLnBrk="0" fontAlgn="base" hangingPunct="0">
              <a:spcBef>
                <a:spcPct val="0"/>
              </a:spcBef>
              <a:spcAft>
                <a:spcPct val="0"/>
              </a:spcAft>
              <a:defRPr sz="8400">
                <a:solidFill>
                  <a:schemeClr val="tx1"/>
                </a:solidFill>
                <a:latin typeface="Arial" charset="0"/>
                <a:ea typeface="ＭＳ Ｐゴシック" charset="0"/>
              </a:defRPr>
            </a:lvl7pPr>
            <a:lvl8pPr marL="3429000" indent="-228600" eaLnBrk="0" fontAlgn="base" hangingPunct="0">
              <a:spcBef>
                <a:spcPct val="0"/>
              </a:spcBef>
              <a:spcAft>
                <a:spcPct val="0"/>
              </a:spcAft>
              <a:defRPr sz="8400">
                <a:solidFill>
                  <a:schemeClr val="tx1"/>
                </a:solidFill>
                <a:latin typeface="Arial" charset="0"/>
                <a:ea typeface="ＭＳ Ｐゴシック" charset="0"/>
              </a:defRPr>
            </a:lvl8pPr>
            <a:lvl9pPr marL="3886200" indent="-2286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r>
              <a:rPr lang="en-US" sz="3600"/>
              <a:t>Technologies used:</a:t>
            </a:r>
          </a:p>
        </p:txBody>
      </p:sp>
      <p:pic>
        <p:nvPicPr>
          <p:cNvPr id="14365" name="Picture 15"/>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3926800" y="16078200"/>
            <a:ext cx="10414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66" name="Picture 1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5450800" y="16078200"/>
            <a:ext cx="106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67" name="Picture 17"/>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6898600" y="16078200"/>
            <a:ext cx="106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68" name="Picture 18"/>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26898600" y="17297400"/>
            <a:ext cx="1473200"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69" name="Picture 19"/>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8498800" y="157734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70" name="Picture 20"/>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23926800" y="17373600"/>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71" name="Picture 21"/>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25374600" y="17373600"/>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72" name="TextBox 22"/>
          <p:cNvSpPr txBox="1">
            <a:spLocks noChangeArrowheads="1"/>
          </p:cNvSpPr>
          <p:nvPr/>
        </p:nvSpPr>
        <p:spPr bwMode="auto">
          <a:xfrm>
            <a:off x="22936200" y="18592800"/>
            <a:ext cx="8305800"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400">
                <a:solidFill>
                  <a:schemeClr val="tx1"/>
                </a:solidFill>
                <a:latin typeface="Arial" charset="0"/>
                <a:ea typeface="ＭＳ Ｐゴシック" charset="0"/>
                <a:cs typeface="ＭＳ Ｐゴシック" charset="0"/>
              </a:defRPr>
            </a:lvl1pPr>
            <a:lvl2pPr marL="742950" indent="-285750" eaLnBrk="0" hangingPunct="0">
              <a:defRPr sz="8400">
                <a:solidFill>
                  <a:schemeClr val="tx1"/>
                </a:solidFill>
                <a:latin typeface="Arial" charset="0"/>
                <a:ea typeface="ＭＳ Ｐゴシック" charset="0"/>
              </a:defRPr>
            </a:lvl2pPr>
            <a:lvl3pPr marL="1143000" indent="-228600" eaLnBrk="0" hangingPunct="0">
              <a:defRPr sz="8400">
                <a:solidFill>
                  <a:schemeClr val="tx1"/>
                </a:solidFill>
                <a:latin typeface="Arial" charset="0"/>
                <a:ea typeface="ＭＳ Ｐゴシック" charset="0"/>
              </a:defRPr>
            </a:lvl3pPr>
            <a:lvl4pPr marL="1600200" indent="-228600" eaLnBrk="0" hangingPunct="0">
              <a:defRPr sz="8400">
                <a:solidFill>
                  <a:schemeClr val="tx1"/>
                </a:solidFill>
                <a:latin typeface="Arial" charset="0"/>
                <a:ea typeface="ＭＳ Ｐゴシック" charset="0"/>
              </a:defRPr>
            </a:lvl4pPr>
            <a:lvl5pPr marL="2057400" indent="-228600" eaLnBrk="0" hangingPunct="0">
              <a:defRPr sz="8400">
                <a:solidFill>
                  <a:schemeClr val="tx1"/>
                </a:solidFill>
                <a:latin typeface="Arial" charset="0"/>
                <a:ea typeface="ＭＳ Ｐゴシック" charset="0"/>
              </a:defRPr>
            </a:lvl5pPr>
            <a:lvl6pPr marL="2514600" indent="-228600" eaLnBrk="0" fontAlgn="base" hangingPunct="0">
              <a:spcBef>
                <a:spcPct val="0"/>
              </a:spcBef>
              <a:spcAft>
                <a:spcPct val="0"/>
              </a:spcAft>
              <a:defRPr sz="8400">
                <a:solidFill>
                  <a:schemeClr val="tx1"/>
                </a:solidFill>
                <a:latin typeface="Arial" charset="0"/>
                <a:ea typeface="ＭＳ Ｐゴシック" charset="0"/>
              </a:defRPr>
            </a:lvl6pPr>
            <a:lvl7pPr marL="2971800" indent="-228600" eaLnBrk="0" fontAlgn="base" hangingPunct="0">
              <a:spcBef>
                <a:spcPct val="0"/>
              </a:spcBef>
              <a:spcAft>
                <a:spcPct val="0"/>
              </a:spcAft>
              <a:defRPr sz="8400">
                <a:solidFill>
                  <a:schemeClr val="tx1"/>
                </a:solidFill>
                <a:latin typeface="Arial" charset="0"/>
                <a:ea typeface="ＭＳ Ｐゴシック" charset="0"/>
              </a:defRPr>
            </a:lvl7pPr>
            <a:lvl8pPr marL="3429000" indent="-228600" eaLnBrk="0" fontAlgn="base" hangingPunct="0">
              <a:spcBef>
                <a:spcPct val="0"/>
              </a:spcBef>
              <a:spcAft>
                <a:spcPct val="0"/>
              </a:spcAft>
              <a:defRPr sz="8400">
                <a:solidFill>
                  <a:schemeClr val="tx1"/>
                </a:solidFill>
                <a:latin typeface="Arial" charset="0"/>
                <a:ea typeface="ＭＳ Ｐゴシック" charset="0"/>
              </a:defRPr>
            </a:lvl8pPr>
            <a:lvl9pPr marL="3886200" indent="-228600" eaLnBrk="0" fontAlgn="base" hangingPunct="0">
              <a:spcBef>
                <a:spcPct val="0"/>
              </a:spcBef>
              <a:spcAft>
                <a:spcPct val="0"/>
              </a:spcAft>
              <a:defRPr sz="8400">
                <a:solidFill>
                  <a:schemeClr val="tx1"/>
                </a:solidFill>
                <a:latin typeface="Arial" charset="0"/>
                <a:ea typeface="ＭＳ Ｐゴシック" charset="0"/>
              </a:defRPr>
            </a:lvl9pPr>
          </a:lstStyle>
          <a:p>
            <a:pPr eaLnBrk="1" hangingPunct="1">
              <a:lnSpc>
                <a:spcPct val="120000"/>
              </a:lnSpc>
            </a:pPr>
            <a:r>
              <a:rPr lang="en-US" sz="3600"/>
              <a:t>Using eFront, a learning system like Moodle, I was able to migrate Virtual Labs over to eFront and remove all Moodle dependencies.</a:t>
            </a:r>
          </a:p>
        </p:txBody>
      </p:sp>
      <p:pic>
        <p:nvPicPr>
          <p:cNvPr id="14373" name="Picture 23"/>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28651200" y="17526000"/>
            <a:ext cx="18621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74" name="TextBox 24"/>
          <p:cNvSpPr txBox="1">
            <a:spLocks noChangeArrowheads="1"/>
          </p:cNvSpPr>
          <p:nvPr/>
        </p:nvSpPr>
        <p:spPr bwMode="auto">
          <a:xfrm>
            <a:off x="22783800" y="21488400"/>
            <a:ext cx="8839200" cy="406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400">
                <a:solidFill>
                  <a:schemeClr val="tx1"/>
                </a:solidFill>
                <a:latin typeface="Arial" charset="0"/>
                <a:ea typeface="ＭＳ Ｐゴシック" charset="0"/>
                <a:cs typeface="ＭＳ Ｐゴシック" charset="0"/>
              </a:defRPr>
            </a:lvl1pPr>
            <a:lvl2pPr marL="742950" indent="-285750" eaLnBrk="0" hangingPunct="0">
              <a:defRPr sz="8400">
                <a:solidFill>
                  <a:schemeClr val="tx1"/>
                </a:solidFill>
                <a:latin typeface="Arial" charset="0"/>
                <a:ea typeface="ＭＳ Ｐゴシック" charset="0"/>
              </a:defRPr>
            </a:lvl2pPr>
            <a:lvl3pPr marL="1143000" indent="-228600" eaLnBrk="0" hangingPunct="0">
              <a:defRPr sz="8400">
                <a:solidFill>
                  <a:schemeClr val="tx1"/>
                </a:solidFill>
                <a:latin typeface="Arial" charset="0"/>
                <a:ea typeface="ＭＳ Ｐゴシック" charset="0"/>
              </a:defRPr>
            </a:lvl3pPr>
            <a:lvl4pPr marL="1600200" indent="-228600" eaLnBrk="0" hangingPunct="0">
              <a:defRPr sz="8400">
                <a:solidFill>
                  <a:schemeClr val="tx1"/>
                </a:solidFill>
                <a:latin typeface="Arial" charset="0"/>
                <a:ea typeface="ＭＳ Ｐゴシック" charset="0"/>
              </a:defRPr>
            </a:lvl4pPr>
            <a:lvl5pPr marL="2057400" indent="-228600" eaLnBrk="0" hangingPunct="0">
              <a:defRPr sz="8400">
                <a:solidFill>
                  <a:schemeClr val="tx1"/>
                </a:solidFill>
                <a:latin typeface="Arial" charset="0"/>
                <a:ea typeface="ＭＳ Ｐゴシック" charset="0"/>
              </a:defRPr>
            </a:lvl5pPr>
            <a:lvl6pPr marL="2514600" indent="-228600" eaLnBrk="0" fontAlgn="base" hangingPunct="0">
              <a:spcBef>
                <a:spcPct val="0"/>
              </a:spcBef>
              <a:spcAft>
                <a:spcPct val="0"/>
              </a:spcAft>
              <a:defRPr sz="8400">
                <a:solidFill>
                  <a:schemeClr val="tx1"/>
                </a:solidFill>
                <a:latin typeface="Arial" charset="0"/>
                <a:ea typeface="ＭＳ Ｐゴシック" charset="0"/>
              </a:defRPr>
            </a:lvl6pPr>
            <a:lvl7pPr marL="2971800" indent="-228600" eaLnBrk="0" fontAlgn="base" hangingPunct="0">
              <a:spcBef>
                <a:spcPct val="0"/>
              </a:spcBef>
              <a:spcAft>
                <a:spcPct val="0"/>
              </a:spcAft>
              <a:defRPr sz="8400">
                <a:solidFill>
                  <a:schemeClr val="tx1"/>
                </a:solidFill>
                <a:latin typeface="Arial" charset="0"/>
                <a:ea typeface="ＭＳ Ｐゴシック" charset="0"/>
              </a:defRPr>
            </a:lvl7pPr>
            <a:lvl8pPr marL="3429000" indent="-228600" eaLnBrk="0" fontAlgn="base" hangingPunct="0">
              <a:spcBef>
                <a:spcPct val="0"/>
              </a:spcBef>
              <a:spcAft>
                <a:spcPct val="0"/>
              </a:spcAft>
              <a:defRPr sz="8400">
                <a:solidFill>
                  <a:schemeClr val="tx1"/>
                </a:solidFill>
                <a:latin typeface="Arial" charset="0"/>
                <a:ea typeface="ＭＳ Ｐゴシック" charset="0"/>
              </a:defRPr>
            </a:lvl8pPr>
            <a:lvl9pPr marL="3886200" indent="-228600" eaLnBrk="0" fontAlgn="base" hangingPunct="0">
              <a:spcBef>
                <a:spcPct val="0"/>
              </a:spcBef>
              <a:spcAft>
                <a:spcPct val="0"/>
              </a:spcAft>
              <a:defRPr sz="8400">
                <a:solidFill>
                  <a:schemeClr val="tx1"/>
                </a:solidFill>
                <a:latin typeface="Arial" charset="0"/>
                <a:ea typeface="ＭＳ Ｐゴシック" charset="0"/>
              </a:defRPr>
            </a:lvl9pPr>
          </a:lstStyle>
          <a:p>
            <a:pPr eaLnBrk="1" hangingPunct="1">
              <a:lnSpc>
                <a:spcPct val="120000"/>
              </a:lnSpc>
            </a:pPr>
            <a:r>
              <a:rPr lang="en-US" sz="3600"/>
              <a:t>To construct the user interface, I made the decision to keep with jQuery UI as the primary framework, but also took advantage of other libraries such as Bootstrap and qTip2 to assist in making it as smooth and modern as possible.</a:t>
            </a:r>
          </a:p>
        </p:txBody>
      </p:sp>
      <p:sp>
        <p:nvSpPr>
          <p:cNvPr id="14375" name="TextBox 25"/>
          <p:cNvSpPr txBox="1">
            <a:spLocks noChangeArrowheads="1"/>
          </p:cNvSpPr>
          <p:nvPr/>
        </p:nvSpPr>
        <p:spPr bwMode="auto">
          <a:xfrm>
            <a:off x="22707600" y="28575000"/>
            <a:ext cx="8458200"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400">
                <a:solidFill>
                  <a:schemeClr val="tx1"/>
                </a:solidFill>
                <a:latin typeface="Arial" charset="0"/>
                <a:ea typeface="ＭＳ Ｐゴシック" charset="0"/>
                <a:cs typeface="ＭＳ Ｐゴシック" charset="0"/>
              </a:defRPr>
            </a:lvl1pPr>
            <a:lvl2pPr marL="742950" indent="-285750" eaLnBrk="0" hangingPunct="0">
              <a:defRPr sz="8400">
                <a:solidFill>
                  <a:schemeClr val="tx1"/>
                </a:solidFill>
                <a:latin typeface="Arial" charset="0"/>
                <a:ea typeface="ＭＳ Ｐゴシック" charset="0"/>
              </a:defRPr>
            </a:lvl2pPr>
            <a:lvl3pPr marL="1143000" indent="-228600" eaLnBrk="0" hangingPunct="0">
              <a:defRPr sz="8400">
                <a:solidFill>
                  <a:schemeClr val="tx1"/>
                </a:solidFill>
                <a:latin typeface="Arial" charset="0"/>
                <a:ea typeface="ＭＳ Ｐゴシック" charset="0"/>
              </a:defRPr>
            </a:lvl3pPr>
            <a:lvl4pPr marL="1600200" indent="-228600" eaLnBrk="0" hangingPunct="0">
              <a:defRPr sz="8400">
                <a:solidFill>
                  <a:schemeClr val="tx1"/>
                </a:solidFill>
                <a:latin typeface="Arial" charset="0"/>
                <a:ea typeface="ＭＳ Ｐゴシック" charset="0"/>
              </a:defRPr>
            </a:lvl4pPr>
            <a:lvl5pPr marL="2057400" indent="-228600" eaLnBrk="0" hangingPunct="0">
              <a:defRPr sz="8400">
                <a:solidFill>
                  <a:schemeClr val="tx1"/>
                </a:solidFill>
                <a:latin typeface="Arial" charset="0"/>
                <a:ea typeface="ＭＳ Ｐゴシック" charset="0"/>
              </a:defRPr>
            </a:lvl5pPr>
            <a:lvl6pPr marL="2514600" indent="-228600" eaLnBrk="0" fontAlgn="base" hangingPunct="0">
              <a:spcBef>
                <a:spcPct val="0"/>
              </a:spcBef>
              <a:spcAft>
                <a:spcPct val="0"/>
              </a:spcAft>
              <a:defRPr sz="8400">
                <a:solidFill>
                  <a:schemeClr val="tx1"/>
                </a:solidFill>
                <a:latin typeface="Arial" charset="0"/>
                <a:ea typeface="ＭＳ Ｐゴシック" charset="0"/>
              </a:defRPr>
            </a:lvl6pPr>
            <a:lvl7pPr marL="2971800" indent="-228600" eaLnBrk="0" fontAlgn="base" hangingPunct="0">
              <a:spcBef>
                <a:spcPct val="0"/>
              </a:spcBef>
              <a:spcAft>
                <a:spcPct val="0"/>
              </a:spcAft>
              <a:defRPr sz="8400">
                <a:solidFill>
                  <a:schemeClr val="tx1"/>
                </a:solidFill>
                <a:latin typeface="Arial" charset="0"/>
                <a:ea typeface="ＭＳ Ｐゴシック" charset="0"/>
              </a:defRPr>
            </a:lvl7pPr>
            <a:lvl8pPr marL="3429000" indent="-228600" eaLnBrk="0" fontAlgn="base" hangingPunct="0">
              <a:spcBef>
                <a:spcPct val="0"/>
              </a:spcBef>
              <a:spcAft>
                <a:spcPct val="0"/>
              </a:spcAft>
              <a:defRPr sz="8400">
                <a:solidFill>
                  <a:schemeClr val="tx1"/>
                </a:solidFill>
                <a:latin typeface="Arial" charset="0"/>
                <a:ea typeface="ＭＳ Ｐゴシック" charset="0"/>
              </a:defRPr>
            </a:lvl8pPr>
            <a:lvl9pPr marL="3886200" indent="-228600" eaLnBrk="0" fontAlgn="base" hangingPunct="0">
              <a:spcBef>
                <a:spcPct val="0"/>
              </a:spcBef>
              <a:spcAft>
                <a:spcPct val="0"/>
              </a:spcAft>
              <a:defRPr sz="8400">
                <a:solidFill>
                  <a:schemeClr val="tx1"/>
                </a:solidFill>
                <a:latin typeface="Arial" charset="0"/>
                <a:ea typeface="ＭＳ Ｐゴシック" charset="0"/>
              </a:defRPr>
            </a:lvl9pPr>
          </a:lstStyle>
          <a:p>
            <a:pPr eaLnBrk="1" hangingPunct="1">
              <a:lnSpc>
                <a:spcPct val="120000"/>
              </a:lnSpc>
            </a:pPr>
            <a:r>
              <a:rPr lang="en-US" sz="3600"/>
              <a:t>The intention of this release was to revamp the current system to remove any Moodle dependencies from the implementation, and to redesign the Virtual Labs module’s user interface.</a:t>
            </a:r>
          </a:p>
        </p:txBody>
      </p:sp>
      <p:sp>
        <p:nvSpPr>
          <p:cNvPr id="14376" name="TextBox 29"/>
          <p:cNvSpPr txBox="1">
            <a:spLocks noChangeArrowheads="1"/>
          </p:cNvSpPr>
          <p:nvPr/>
        </p:nvSpPr>
        <p:spPr bwMode="auto">
          <a:xfrm>
            <a:off x="22707600" y="32492347"/>
            <a:ext cx="8458200" cy="339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400">
                <a:solidFill>
                  <a:schemeClr val="tx1"/>
                </a:solidFill>
                <a:latin typeface="Arial" charset="0"/>
                <a:ea typeface="ＭＳ Ｐゴシック" charset="0"/>
                <a:cs typeface="ＭＳ Ｐゴシック" charset="0"/>
              </a:defRPr>
            </a:lvl1pPr>
            <a:lvl2pPr marL="742950" indent="-285750" eaLnBrk="0" hangingPunct="0">
              <a:defRPr sz="8400">
                <a:solidFill>
                  <a:schemeClr val="tx1"/>
                </a:solidFill>
                <a:latin typeface="Arial" charset="0"/>
                <a:ea typeface="ＭＳ Ｐゴシック" charset="0"/>
              </a:defRPr>
            </a:lvl2pPr>
            <a:lvl3pPr marL="1143000" indent="-228600" eaLnBrk="0" hangingPunct="0">
              <a:defRPr sz="8400">
                <a:solidFill>
                  <a:schemeClr val="tx1"/>
                </a:solidFill>
                <a:latin typeface="Arial" charset="0"/>
                <a:ea typeface="ＭＳ Ｐゴシック" charset="0"/>
              </a:defRPr>
            </a:lvl3pPr>
            <a:lvl4pPr marL="1600200" indent="-228600" eaLnBrk="0" hangingPunct="0">
              <a:defRPr sz="8400">
                <a:solidFill>
                  <a:schemeClr val="tx1"/>
                </a:solidFill>
                <a:latin typeface="Arial" charset="0"/>
                <a:ea typeface="ＭＳ Ｐゴシック" charset="0"/>
              </a:defRPr>
            </a:lvl4pPr>
            <a:lvl5pPr marL="2057400" indent="-228600" eaLnBrk="0" hangingPunct="0">
              <a:defRPr sz="8400">
                <a:solidFill>
                  <a:schemeClr val="tx1"/>
                </a:solidFill>
                <a:latin typeface="Arial" charset="0"/>
                <a:ea typeface="ＭＳ Ｐゴシック" charset="0"/>
              </a:defRPr>
            </a:lvl5pPr>
            <a:lvl6pPr marL="2514600" indent="-228600" eaLnBrk="0" fontAlgn="base" hangingPunct="0">
              <a:spcBef>
                <a:spcPct val="0"/>
              </a:spcBef>
              <a:spcAft>
                <a:spcPct val="0"/>
              </a:spcAft>
              <a:defRPr sz="8400">
                <a:solidFill>
                  <a:schemeClr val="tx1"/>
                </a:solidFill>
                <a:latin typeface="Arial" charset="0"/>
                <a:ea typeface="ＭＳ Ｐゴシック" charset="0"/>
              </a:defRPr>
            </a:lvl6pPr>
            <a:lvl7pPr marL="2971800" indent="-228600" eaLnBrk="0" fontAlgn="base" hangingPunct="0">
              <a:spcBef>
                <a:spcPct val="0"/>
              </a:spcBef>
              <a:spcAft>
                <a:spcPct val="0"/>
              </a:spcAft>
              <a:defRPr sz="8400">
                <a:solidFill>
                  <a:schemeClr val="tx1"/>
                </a:solidFill>
                <a:latin typeface="Arial" charset="0"/>
                <a:ea typeface="ＭＳ Ｐゴシック" charset="0"/>
              </a:defRPr>
            </a:lvl7pPr>
            <a:lvl8pPr marL="3429000" indent="-228600" eaLnBrk="0" fontAlgn="base" hangingPunct="0">
              <a:spcBef>
                <a:spcPct val="0"/>
              </a:spcBef>
              <a:spcAft>
                <a:spcPct val="0"/>
              </a:spcAft>
              <a:defRPr sz="8400">
                <a:solidFill>
                  <a:schemeClr val="tx1"/>
                </a:solidFill>
                <a:latin typeface="Arial" charset="0"/>
                <a:ea typeface="ＭＳ Ｐゴシック" charset="0"/>
              </a:defRPr>
            </a:lvl8pPr>
            <a:lvl9pPr marL="3886200" indent="-228600" eaLnBrk="0" fontAlgn="base" hangingPunct="0">
              <a:spcBef>
                <a:spcPct val="0"/>
              </a:spcBef>
              <a:spcAft>
                <a:spcPct val="0"/>
              </a:spcAft>
              <a:defRPr sz="8400">
                <a:solidFill>
                  <a:schemeClr val="tx1"/>
                </a:solidFill>
                <a:latin typeface="Arial" charset="0"/>
                <a:ea typeface="ＭＳ Ｐゴシック" charset="0"/>
              </a:defRPr>
            </a:lvl9pPr>
          </a:lstStyle>
          <a:p>
            <a:pPr eaLnBrk="1" hangingPunct="1">
              <a:lnSpc>
                <a:spcPct val="120000"/>
              </a:lnSpc>
            </a:pPr>
            <a:r>
              <a:rPr lang="en-US" sz="3600" dirty="0" smtClean="0"/>
              <a:t>As </a:t>
            </a:r>
            <a:r>
              <a:rPr lang="en-US" sz="3600" dirty="0"/>
              <a:t>implemented, the new system’s Virtual Labs presents a cleaner, more modern interface to the user but keeps the structure of the older implementation to give a sense of familiarity as well.</a:t>
            </a:r>
          </a:p>
        </p:txBody>
      </p:sp>
      <p:sp>
        <p:nvSpPr>
          <p:cNvPr id="14377" name="TextBox 30"/>
          <p:cNvSpPr txBox="1">
            <a:spLocks noChangeArrowheads="1"/>
          </p:cNvSpPr>
          <p:nvPr/>
        </p:nvSpPr>
        <p:spPr bwMode="auto">
          <a:xfrm>
            <a:off x="2057400" y="28575000"/>
            <a:ext cx="7543800"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400">
                <a:solidFill>
                  <a:schemeClr val="tx1"/>
                </a:solidFill>
                <a:latin typeface="Arial" charset="0"/>
                <a:ea typeface="ＭＳ Ｐゴシック" charset="0"/>
                <a:cs typeface="ＭＳ Ｐゴシック" charset="0"/>
              </a:defRPr>
            </a:lvl1pPr>
            <a:lvl2pPr marL="742950" indent="-285750" eaLnBrk="0" hangingPunct="0">
              <a:defRPr sz="8400">
                <a:solidFill>
                  <a:schemeClr val="tx1"/>
                </a:solidFill>
                <a:latin typeface="Arial" charset="0"/>
                <a:ea typeface="ＭＳ Ｐゴシック" charset="0"/>
              </a:defRPr>
            </a:lvl2pPr>
            <a:lvl3pPr marL="1143000" indent="-228600" eaLnBrk="0" hangingPunct="0">
              <a:defRPr sz="8400">
                <a:solidFill>
                  <a:schemeClr val="tx1"/>
                </a:solidFill>
                <a:latin typeface="Arial" charset="0"/>
                <a:ea typeface="ＭＳ Ｐゴシック" charset="0"/>
              </a:defRPr>
            </a:lvl3pPr>
            <a:lvl4pPr marL="1600200" indent="-228600" eaLnBrk="0" hangingPunct="0">
              <a:defRPr sz="8400">
                <a:solidFill>
                  <a:schemeClr val="tx1"/>
                </a:solidFill>
                <a:latin typeface="Arial" charset="0"/>
                <a:ea typeface="ＭＳ Ｐゴシック" charset="0"/>
              </a:defRPr>
            </a:lvl4pPr>
            <a:lvl5pPr marL="2057400" indent="-228600" eaLnBrk="0" hangingPunct="0">
              <a:defRPr sz="8400">
                <a:solidFill>
                  <a:schemeClr val="tx1"/>
                </a:solidFill>
                <a:latin typeface="Arial" charset="0"/>
                <a:ea typeface="ＭＳ Ｐゴシック" charset="0"/>
              </a:defRPr>
            </a:lvl5pPr>
            <a:lvl6pPr marL="2514600" indent="-228600" eaLnBrk="0" fontAlgn="base" hangingPunct="0">
              <a:spcBef>
                <a:spcPct val="0"/>
              </a:spcBef>
              <a:spcAft>
                <a:spcPct val="0"/>
              </a:spcAft>
              <a:defRPr sz="8400">
                <a:solidFill>
                  <a:schemeClr val="tx1"/>
                </a:solidFill>
                <a:latin typeface="Arial" charset="0"/>
                <a:ea typeface="ＭＳ Ｐゴシック" charset="0"/>
              </a:defRPr>
            </a:lvl6pPr>
            <a:lvl7pPr marL="2971800" indent="-228600" eaLnBrk="0" fontAlgn="base" hangingPunct="0">
              <a:spcBef>
                <a:spcPct val="0"/>
              </a:spcBef>
              <a:spcAft>
                <a:spcPct val="0"/>
              </a:spcAft>
              <a:defRPr sz="8400">
                <a:solidFill>
                  <a:schemeClr val="tx1"/>
                </a:solidFill>
                <a:latin typeface="Arial" charset="0"/>
                <a:ea typeface="ＭＳ Ｐゴシック" charset="0"/>
              </a:defRPr>
            </a:lvl7pPr>
            <a:lvl8pPr marL="3429000" indent="-228600" eaLnBrk="0" fontAlgn="base" hangingPunct="0">
              <a:spcBef>
                <a:spcPct val="0"/>
              </a:spcBef>
              <a:spcAft>
                <a:spcPct val="0"/>
              </a:spcAft>
              <a:defRPr sz="8400">
                <a:solidFill>
                  <a:schemeClr val="tx1"/>
                </a:solidFill>
                <a:latin typeface="Arial" charset="0"/>
                <a:ea typeface="ＭＳ Ｐゴシック" charset="0"/>
              </a:defRPr>
            </a:lvl8pPr>
            <a:lvl9pPr marL="3886200" indent="-228600" eaLnBrk="0" fontAlgn="base" hangingPunct="0">
              <a:spcBef>
                <a:spcPct val="0"/>
              </a:spcBef>
              <a:spcAft>
                <a:spcPct val="0"/>
              </a:spcAft>
              <a:defRPr sz="8400">
                <a:solidFill>
                  <a:schemeClr val="tx1"/>
                </a:solidFill>
                <a:latin typeface="Arial" charset="0"/>
                <a:ea typeface="ＭＳ Ｐゴシック" charset="0"/>
              </a:defRPr>
            </a:lvl9pPr>
          </a:lstStyle>
          <a:p>
            <a:pPr eaLnBrk="1" hangingPunct="1">
              <a:lnSpc>
                <a:spcPct val="120000"/>
              </a:lnSpc>
            </a:pPr>
            <a:r>
              <a:rPr lang="en-US" sz="3600"/>
              <a:t>For verification, my focus was set on cross browser consistency.</a:t>
            </a:r>
          </a:p>
        </p:txBody>
      </p:sp>
      <p:pic>
        <p:nvPicPr>
          <p:cNvPr id="14378" name="Picture 14335"/>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2209800" y="300228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79" name="Picture 14336"/>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3886200" y="30175200"/>
            <a:ext cx="1017588"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80" name="Picture 14341"/>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7162800" y="29946600"/>
            <a:ext cx="12446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81" name="TextBox 14343"/>
          <p:cNvSpPr txBox="1">
            <a:spLocks noChangeArrowheads="1"/>
          </p:cNvSpPr>
          <p:nvPr/>
        </p:nvSpPr>
        <p:spPr bwMode="auto">
          <a:xfrm>
            <a:off x="2057400" y="31242000"/>
            <a:ext cx="7696200"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400">
                <a:solidFill>
                  <a:schemeClr val="tx1"/>
                </a:solidFill>
                <a:latin typeface="Arial" charset="0"/>
                <a:ea typeface="ＭＳ Ｐゴシック" charset="0"/>
                <a:cs typeface="ＭＳ Ｐゴシック" charset="0"/>
              </a:defRPr>
            </a:lvl1pPr>
            <a:lvl2pPr marL="742950" indent="-285750" eaLnBrk="0" hangingPunct="0">
              <a:defRPr sz="8400">
                <a:solidFill>
                  <a:schemeClr val="tx1"/>
                </a:solidFill>
                <a:latin typeface="Arial" charset="0"/>
                <a:ea typeface="ＭＳ Ｐゴシック" charset="0"/>
              </a:defRPr>
            </a:lvl2pPr>
            <a:lvl3pPr marL="1143000" indent="-228600" eaLnBrk="0" hangingPunct="0">
              <a:defRPr sz="8400">
                <a:solidFill>
                  <a:schemeClr val="tx1"/>
                </a:solidFill>
                <a:latin typeface="Arial" charset="0"/>
                <a:ea typeface="ＭＳ Ｐゴシック" charset="0"/>
              </a:defRPr>
            </a:lvl3pPr>
            <a:lvl4pPr marL="1600200" indent="-228600" eaLnBrk="0" hangingPunct="0">
              <a:defRPr sz="8400">
                <a:solidFill>
                  <a:schemeClr val="tx1"/>
                </a:solidFill>
                <a:latin typeface="Arial" charset="0"/>
                <a:ea typeface="ＭＳ Ｐゴシック" charset="0"/>
              </a:defRPr>
            </a:lvl4pPr>
            <a:lvl5pPr marL="2057400" indent="-228600" eaLnBrk="0" hangingPunct="0">
              <a:defRPr sz="8400">
                <a:solidFill>
                  <a:schemeClr val="tx1"/>
                </a:solidFill>
                <a:latin typeface="Arial" charset="0"/>
                <a:ea typeface="ＭＳ Ｐゴシック" charset="0"/>
              </a:defRPr>
            </a:lvl5pPr>
            <a:lvl6pPr marL="2514600" indent="-228600" eaLnBrk="0" fontAlgn="base" hangingPunct="0">
              <a:spcBef>
                <a:spcPct val="0"/>
              </a:spcBef>
              <a:spcAft>
                <a:spcPct val="0"/>
              </a:spcAft>
              <a:defRPr sz="8400">
                <a:solidFill>
                  <a:schemeClr val="tx1"/>
                </a:solidFill>
                <a:latin typeface="Arial" charset="0"/>
                <a:ea typeface="ＭＳ Ｐゴシック" charset="0"/>
              </a:defRPr>
            </a:lvl6pPr>
            <a:lvl7pPr marL="2971800" indent="-228600" eaLnBrk="0" fontAlgn="base" hangingPunct="0">
              <a:spcBef>
                <a:spcPct val="0"/>
              </a:spcBef>
              <a:spcAft>
                <a:spcPct val="0"/>
              </a:spcAft>
              <a:defRPr sz="8400">
                <a:solidFill>
                  <a:schemeClr val="tx1"/>
                </a:solidFill>
                <a:latin typeface="Arial" charset="0"/>
                <a:ea typeface="ＭＳ Ｐゴシック" charset="0"/>
              </a:defRPr>
            </a:lvl7pPr>
            <a:lvl8pPr marL="3429000" indent="-228600" eaLnBrk="0" fontAlgn="base" hangingPunct="0">
              <a:spcBef>
                <a:spcPct val="0"/>
              </a:spcBef>
              <a:spcAft>
                <a:spcPct val="0"/>
              </a:spcAft>
              <a:defRPr sz="8400">
                <a:solidFill>
                  <a:schemeClr val="tx1"/>
                </a:solidFill>
                <a:latin typeface="Arial" charset="0"/>
                <a:ea typeface="ＭＳ Ｐゴシック" charset="0"/>
              </a:defRPr>
            </a:lvl8pPr>
            <a:lvl9pPr marL="3886200" indent="-228600" eaLnBrk="0" fontAlgn="base" hangingPunct="0">
              <a:spcBef>
                <a:spcPct val="0"/>
              </a:spcBef>
              <a:spcAft>
                <a:spcPct val="0"/>
              </a:spcAft>
              <a:defRPr sz="8400">
                <a:solidFill>
                  <a:schemeClr val="tx1"/>
                </a:solidFill>
                <a:latin typeface="Arial" charset="0"/>
                <a:ea typeface="ＭＳ Ｐゴシック" charset="0"/>
              </a:defRPr>
            </a:lvl9pPr>
          </a:lstStyle>
          <a:p>
            <a:pPr eaLnBrk="1" hangingPunct="1">
              <a:lnSpc>
                <a:spcPct val="120000"/>
              </a:lnSpc>
            </a:pPr>
            <a:r>
              <a:rPr lang="en-US" sz="3600" dirty="0"/>
              <a:t>All implemented use cases were tested on various browsers to verify whether the functionality was working as expected.</a:t>
            </a:r>
          </a:p>
        </p:txBody>
      </p:sp>
      <p:sp>
        <p:nvSpPr>
          <p:cNvPr id="14345" name="TextBox 14344"/>
          <p:cNvSpPr txBox="1"/>
          <p:nvPr/>
        </p:nvSpPr>
        <p:spPr>
          <a:xfrm>
            <a:off x="2057400" y="33985200"/>
            <a:ext cx="7391400" cy="6650026"/>
          </a:xfrm>
          <a:prstGeom prst="rect">
            <a:avLst/>
          </a:prstGeom>
          <a:noFill/>
        </p:spPr>
        <p:txBody>
          <a:bodyPr>
            <a:spAutoFit/>
          </a:bodyPr>
          <a:lstStyle/>
          <a:p>
            <a:pPr>
              <a:lnSpc>
                <a:spcPct val="120000"/>
              </a:lnSpc>
              <a:defRPr/>
            </a:pPr>
            <a:r>
              <a:rPr lang="en-US" sz="3600" u="sng" dirty="0"/>
              <a:t>Findings were as follows: </a:t>
            </a:r>
          </a:p>
          <a:p>
            <a:pPr marL="571500" indent="-571500">
              <a:lnSpc>
                <a:spcPct val="120000"/>
              </a:lnSpc>
              <a:buClr>
                <a:srgbClr val="0000FF"/>
              </a:buClr>
              <a:buFont typeface="Wingdings" charset="2"/>
              <a:buChar char="²"/>
              <a:defRPr/>
            </a:pPr>
            <a:r>
              <a:rPr lang="en-US" sz="3200" b="1" dirty="0" smtClean="0"/>
              <a:t>Chrome </a:t>
            </a:r>
            <a:r>
              <a:rPr lang="en-US" sz="3200" b="1" dirty="0"/>
              <a:t>&amp; Firefox:</a:t>
            </a:r>
            <a:r>
              <a:rPr lang="en-US" sz="3200" dirty="0"/>
              <a:t> </a:t>
            </a:r>
            <a:r>
              <a:rPr lang="en-US" sz="3200" dirty="0" smtClean="0"/>
              <a:t>all other functionality </a:t>
            </a:r>
            <a:r>
              <a:rPr lang="en-US" sz="3200" dirty="0"/>
              <a:t>working as expected</a:t>
            </a:r>
          </a:p>
          <a:p>
            <a:pPr marL="571500" indent="-571500">
              <a:lnSpc>
                <a:spcPct val="120000"/>
              </a:lnSpc>
              <a:buClr>
                <a:srgbClr val="0000FF"/>
              </a:buClr>
              <a:buFont typeface="Wingdings" charset="2"/>
              <a:buChar char="²"/>
              <a:defRPr/>
            </a:pPr>
            <a:r>
              <a:rPr lang="en-US" sz="3200" b="1" dirty="0"/>
              <a:t>Safari: </a:t>
            </a:r>
            <a:r>
              <a:rPr lang="en-US" sz="3200" dirty="0"/>
              <a:t>some inconsistency in </a:t>
            </a:r>
            <a:r>
              <a:rPr lang="en-US" sz="3200" dirty="0" err="1"/>
              <a:t>iframe</a:t>
            </a:r>
            <a:r>
              <a:rPr lang="en-US" sz="3200" dirty="0"/>
              <a:t> focusing</a:t>
            </a:r>
            <a:endParaRPr lang="en-US" sz="3200" b="1" dirty="0"/>
          </a:p>
          <a:p>
            <a:pPr marL="571500" indent="-571500">
              <a:lnSpc>
                <a:spcPct val="120000"/>
              </a:lnSpc>
              <a:buClr>
                <a:srgbClr val="0000FF"/>
              </a:buClr>
              <a:buFont typeface="Wingdings" charset="2"/>
              <a:buChar char="²"/>
              <a:defRPr/>
            </a:pPr>
            <a:r>
              <a:rPr lang="en-US" sz="3200" b="1" dirty="0"/>
              <a:t>IE: </a:t>
            </a:r>
            <a:r>
              <a:rPr lang="en-US" sz="3200" dirty="0" err="1"/>
              <a:t>iframe</a:t>
            </a:r>
            <a:r>
              <a:rPr lang="en-US" sz="3200" dirty="0"/>
              <a:t> focusing not functional and the color depth/resolution selects do not update when reading from database</a:t>
            </a:r>
            <a:r>
              <a:rPr lang="en-US" sz="3200" dirty="0" smtClean="0"/>
              <a:t>.</a:t>
            </a:r>
          </a:p>
          <a:p>
            <a:pPr>
              <a:lnSpc>
                <a:spcPct val="120000"/>
              </a:lnSpc>
              <a:buClr>
                <a:srgbClr val="0000FF"/>
              </a:buClr>
              <a:defRPr/>
            </a:pPr>
            <a:r>
              <a:rPr lang="en-US" sz="3200" dirty="0"/>
              <a:t>*</a:t>
            </a:r>
            <a:r>
              <a:rPr lang="en-US" sz="3200" dirty="0" smtClean="0"/>
              <a:t> </a:t>
            </a:r>
            <a:r>
              <a:rPr lang="en-US" sz="3200" dirty="0"/>
              <a:t>tab rerouting errors in network diagram and conn </a:t>
            </a:r>
            <a:r>
              <a:rPr lang="en-US" sz="3200" dirty="0" smtClean="0"/>
              <a:t>info </a:t>
            </a:r>
            <a:r>
              <a:rPr lang="en-US" sz="3200" dirty="0" err="1" smtClean="0"/>
              <a:t>onclick</a:t>
            </a:r>
            <a:endParaRPr lang="en-US" sz="3200" dirty="0"/>
          </a:p>
        </p:txBody>
      </p:sp>
      <p:sp>
        <p:nvSpPr>
          <p:cNvPr id="14383" name="TextBox 14346"/>
          <p:cNvSpPr txBox="1">
            <a:spLocks noChangeArrowheads="1"/>
          </p:cNvSpPr>
          <p:nvPr/>
        </p:nvSpPr>
        <p:spPr bwMode="auto">
          <a:xfrm>
            <a:off x="1828800" y="14335125"/>
            <a:ext cx="7924800"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400">
                <a:solidFill>
                  <a:schemeClr val="tx1"/>
                </a:solidFill>
                <a:latin typeface="Arial" charset="0"/>
                <a:ea typeface="ＭＳ Ｐゴシック" charset="0"/>
                <a:cs typeface="ＭＳ Ｐゴシック" charset="0"/>
              </a:defRPr>
            </a:lvl1pPr>
            <a:lvl2pPr marL="742950" indent="-285750" eaLnBrk="0" hangingPunct="0">
              <a:defRPr sz="8400">
                <a:solidFill>
                  <a:schemeClr val="tx1"/>
                </a:solidFill>
                <a:latin typeface="Arial" charset="0"/>
                <a:ea typeface="ＭＳ Ｐゴシック" charset="0"/>
              </a:defRPr>
            </a:lvl2pPr>
            <a:lvl3pPr marL="1143000" indent="-228600" eaLnBrk="0" hangingPunct="0">
              <a:defRPr sz="8400">
                <a:solidFill>
                  <a:schemeClr val="tx1"/>
                </a:solidFill>
                <a:latin typeface="Arial" charset="0"/>
                <a:ea typeface="ＭＳ Ｐゴシック" charset="0"/>
              </a:defRPr>
            </a:lvl3pPr>
            <a:lvl4pPr marL="1600200" indent="-228600" eaLnBrk="0" hangingPunct="0">
              <a:defRPr sz="8400">
                <a:solidFill>
                  <a:schemeClr val="tx1"/>
                </a:solidFill>
                <a:latin typeface="Arial" charset="0"/>
                <a:ea typeface="ＭＳ Ｐゴシック" charset="0"/>
              </a:defRPr>
            </a:lvl4pPr>
            <a:lvl5pPr marL="2057400" indent="-228600" eaLnBrk="0" hangingPunct="0">
              <a:defRPr sz="8400">
                <a:solidFill>
                  <a:schemeClr val="tx1"/>
                </a:solidFill>
                <a:latin typeface="Arial" charset="0"/>
                <a:ea typeface="ＭＳ Ｐゴシック" charset="0"/>
              </a:defRPr>
            </a:lvl5pPr>
            <a:lvl6pPr marL="2514600" indent="-228600" eaLnBrk="0" fontAlgn="base" hangingPunct="0">
              <a:spcBef>
                <a:spcPct val="0"/>
              </a:spcBef>
              <a:spcAft>
                <a:spcPct val="0"/>
              </a:spcAft>
              <a:defRPr sz="8400">
                <a:solidFill>
                  <a:schemeClr val="tx1"/>
                </a:solidFill>
                <a:latin typeface="Arial" charset="0"/>
                <a:ea typeface="ＭＳ Ｐゴシック" charset="0"/>
              </a:defRPr>
            </a:lvl6pPr>
            <a:lvl7pPr marL="2971800" indent="-228600" eaLnBrk="0" fontAlgn="base" hangingPunct="0">
              <a:spcBef>
                <a:spcPct val="0"/>
              </a:spcBef>
              <a:spcAft>
                <a:spcPct val="0"/>
              </a:spcAft>
              <a:defRPr sz="8400">
                <a:solidFill>
                  <a:schemeClr val="tx1"/>
                </a:solidFill>
                <a:latin typeface="Arial" charset="0"/>
                <a:ea typeface="ＭＳ Ｐゴシック" charset="0"/>
              </a:defRPr>
            </a:lvl7pPr>
            <a:lvl8pPr marL="3429000" indent="-228600" eaLnBrk="0" fontAlgn="base" hangingPunct="0">
              <a:spcBef>
                <a:spcPct val="0"/>
              </a:spcBef>
              <a:spcAft>
                <a:spcPct val="0"/>
              </a:spcAft>
              <a:defRPr sz="8400">
                <a:solidFill>
                  <a:schemeClr val="tx1"/>
                </a:solidFill>
                <a:latin typeface="Arial" charset="0"/>
                <a:ea typeface="ＭＳ Ｐゴシック" charset="0"/>
              </a:defRPr>
            </a:lvl8pPr>
            <a:lvl9pPr marL="3886200" indent="-228600" eaLnBrk="0" fontAlgn="base" hangingPunct="0">
              <a:spcBef>
                <a:spcPct val="0"/>
              </a:spcBef>
              <a:spcAft>
                <a:spcPct val="0"/>
              </a:spcAft>
              <a:defRPr sz="8400">
                <a:solidFill>
                  <a:schemeClr val="tx1"/>
                </a:solidFill>
                <a:latin typeface="Arial" charset="0"/>
                <a:ea typeface="ＭＳ Ｐゴシック" charset="0"/>
              </a:defRPr>
            </a:lvl9pPr>
          </a:lstStyle>
          <a:p>
            <a:pPr eaLnBrk="1" hangingPunct="1">
              <a:lnSpc>
                <a:spcPct val="120000"/>
              </a:lnSpc>
            </a:pPr>
            <a:r>
              <a:rPr lang="en-US" sz="3600" dirty="0"/>
              <a:t>In addition, the Virtual Labs module uses Java applets to present the RDP sessions, and most major browsers are phasing these out. </a:t>
            </a:r>
          </a:p>
        </p:txBody>
      </p:sp>
      <p:sp>
        <p:nvSpPr>
          <p:cNvPr id="14384" name="TextBox 14347"/>
          <p:cNvSpPr txBox="1">
            <a:spLocks noChangeArrowheads="1"/>
          </p:cNvSpPr>
          <p:nvPr/>
        </p:nvSpPr>
        <p:spPr bwMode="auto">
          <a:xfrm>
            <a:off x="1828800" y="10134600"/>
            <a:ext cx="7924800" cy="2733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400">
                <a:solidFill>
                  <a:schemeClr val="tx1"/>
                </a:solidFill>
                <a:latin typeface="Arial" charset="0"/>
                <a:ea typeface="ＭＳ Ｐゴシック" charset="0"/>
                <a:cs typeface="ＭＳ Ｐゴシック" charset="0"/>
              </a:defRPr>
            </a:lvl1pPr>
            <a:lvl2pPr marL="742950" indent="-285750" eaLnBrk="0" hangingPunct="0">
              <a:defRPr sz="8400">
                <a:solidFill>
                  <a:schemeClr val="tx1"/>
                </a:solidFill>
                <a:latin typeface="Arial" charset="0"/>
                <a:ea typeface="ＭＳ Ｐゴシック" charset="0"/>
              </a:defRPr>
            </a:lvl2pPr>
            <a:lvl3pPr marL="1143000" indent="-228600" eaLnBrk="0" hangingPunct="0">
              <a:defRPr sz="8400">
                <a:solidFill>
                  <a:schemeClr val="tx1"/>
                </a:solidFill>
                <a:latin typeface="Arial" charset="0"/>
                <a:ea typeface="ＭＳ Ｐゴシック" charset="0"/>
              </a:defRPr>
            </a:lvl3pPr>
            <a:lvl4pPr marL="1600200" indent="-228600" eaLnBrk="0" hangingPunct="0">
              <a:defRPr sz="8400">
                <a:solidFill>
                  <a:schemeClr val="tx1"/>
                </a:solidFill>
                <a:latin typeface="Arial" charset="0"/>
                <a:ea typeface="ＭＳ Ｐゴシック" charset="0"/>
              </a:defRPr>
            </a:lvl4pPr>
            <a:lvl5pPr marL="2057400" indent="-228600" eaLnBrk="0" hangingPunct="0">
              <a:defRPr sz="8400">
                <a:solidFill>
                  <a:schemeClr val="tx1"/>
                </a:solidFill>
                <a:latin typeface="Arial" charset="0"/>
                <a:ea typeface="ＭＳ Ｐゴシック" charset="0"/>
              </a:defRPr>
            </a:lvl5pPr>
            <a:lvl6pPr marL="2514600" indent="-228600" eaLnBrk="0" fontAlgn="base" hangingPunct="0">
              <a:spcBef>
                <a:spcPct val="0"/>
              </a:spcBef>
              <a:spcAft>
                <a:spcPct val="0"/>
              </a:spcAft>
              <a:defRPr sz="8400">
                <a:solidFill>
                  <a:schemeClr val="tx1"/>
                </a:solidFill>
                <a:latin typeface="Arial" charset="0"/>
                <a:ea typeface="ＭＳ Ｐゴシック" charset="0"/>
              </a:defRPr>
            </a:lvl6pPr>
            <a:lvl7pPr marL="2971800" indent="-228600" eaLnBrk="0" fontAlgn="base" hangingPunct="0">
              <a:spcBef>
                <a:spcPct val="0"/>
              </a:spcBef>
              <a:spcAft>
                <a:spcPct val="0"/>
              </a:spcAft>
              <a:defRPr sz="8400">
                <a:solidFill>
                  <a:schemeClr val="tx1"/>
                </a:solidFill>
                <a:latin typeface="Arial" charset="0"/>
                <a:ea typeface="ＭＳ Ｐゴシック" charset="0"/>
              </a:defRPr>
            </a:lvl7pPr>
            <a:lvl8pPr marL="3429000" indent="-228600" eaLnBrk="0" fontAlgn="base" hangingPunct="0">
              <a:spcBef>
                <a:spcPct val="0"/>
              </a:spcBef>
              <a:spcAft>
                <a:spcPct val="0"/>
              </a:spcAft>
              <a:defRPr sz="8400">
                <a:solidFill>
                  <a:schemeClr val="tx1"/>
                </a:solidFill>
                <a:latin typeface="Arial" charset="0"/>
                <a:ea typeface="ＭＳ Ｐゴシック" charset="0"/>
              </a:defRPr>
            </a:lvl8pPr>
            <a:lvl9pPr marL="3886200" indent="-228600" eaLnBrk="0" fontAlgn="base" hangingPunct="0">
              <a:spcBef>
                <a:spcPct val="0"/>
              </a:spcBef>
              <a:spcAft>
                <a:spcPct val="0"/>
              </a:spcAft>
              <a:defRPr sz="8400">
                <a:solidFill>
                  <a:schemeClr val="tx1"/>
                </a:solidFill>
                <a:latin typeface="Arial" charset="0"/>
                <a:ea typeface="ＭＳ Ｐゴシック" charset="0"/>
              </a:defRPr>
            </a:lvl9pPr>
          </a:lstStyle>
          <a:p>
            <a:pPr eaLnBrk="1" hangingPunct="1">
              <a:lnSpc>
                <a:spcPct val="120000"/>
              </a:lnSpc>
            </a:pPr>
            <a:r>
              <a:rPr lang="en-US" sz="3600" dirty="0"/>
              <a:t>However, integrating with Moodle is an unnecessary step since these modules can be built within the </a:t>
            </a:r>
            <a:r>
              <a:rPr lang="en-US" sz="3600" dirty="0" err="1"/>
              <a:t>eFront</a:t>
            </a:r>
            <a:r>
              <a:rPr lang="en-US" sz="3600" dirty="0"/>
              <a:t> framework </a:t>
            </a:r>
            <a:r>
              <a:rPr lang="en-US" sz="3600" dirty="0" smtClean="0"/>
              <a:t>itself</a:t>
            </a:r>
            <a:endParaRPr lang="en-US" sz="3600" dirty="0"/>
          </a:p>
        </p:txBody>
      </p:sp>
      <p:pic>
        <p:nvPicPr>
          <p:cNvPr id="14385" name="Picture 14348"/>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3733800" y="18592800"/>
            <a:ext cx="3962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86" name="TextBox 14349"/>
          <p:cNvSpPr txBox="1">
            <a:spLocks noChangeArrowheads="1"/>
          </p:cNvSpPr>
          <p:nvPr/>
        </p:nvSpPr>
        <p:spPr bwMode="auto">
          <a:xfrm>
            <a:off x="1828800" y="22402800"/>
            <a:ext cx="7924800" cy="472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400">
                <a:solidFill>
                  <a:schemeClr val="tx1"/>
                </a:solidFill>
                <a:latin typeface="Arial" charset="0"/>
                <a:ea typeface="ＭＳ Ｐゴシック" charset="0"/>
                <a:cs typeface="ＭＳ Ｐゴシック" charset="0"/>
              </a:defRPr>
            </a:lvl1pPr>
            <a:lvl2pPr marL="742950" indent="-285750" eaLnBrk="0" hangingPunct="0">
              <a:defRPr sz="8400">
                <a:solidFill>
                  <a:schemeClr val="tx1"/>
                </a:solidFill>
                <a:latin typeface="Arial" charset="0"/>
                <a:ea typeface="ＭＳ Ｐゴシック" charset="0"/>
              </a:defRPr>
            </a:lvl2pPr>
            <a:lvl3pPr marL="1143000" indent="-228600" eaLnBrk="0" hangingPunct="0">
              <a:defRPr sz="8400">
                <a:solidFill>
                  <a:schemeClr val="tx1"/>
                </a:solidFill>
                <a:latin typeface="Arial" charset="0"/>
                <a:ea typeface="ＭＳ Ｐゴシック" charset="0"/>
              </a:defRPr>
            </a:lvl3pPr>
            <a:lvl4pPr marL="1600200" indent="-228600" eaLnBrk="0" hangingPunct="0">
              <a:defRPr sz="8400">
                <a:solidFill>
                  <a:schemeClr val="tx1"/>
                </a:solidFill>
                <a:latin typeface="Arial" charset="0"/>
                <a:ea typeface="ＭＳ Ｐゴシック" charset="0"/>
              </a:defRPr>
            </a:lvl4pPr>
            <a:lvl5pPr marL="2057400" indent="-228600" eaLnBrk="0" hangingPunct="0">
              <a:defRPr sz="8400">
                <a:solidFill>
                  <a:schemeClr val="tx1"/>
                </a:solidFill>
                <a:latin typeface="Arial" charset="0"/>
                <a:ea typeface="ＭＳ Ｐゴシック" charset="0"/>
              </a:defRPr>
            </a:lvl5pPr>
            <a:lvl6pPr marL="2514600" indent="-228600" eaLnBrk="0" fontAlgn="base" hangingPunct="0">
              <a:spcBef>
                <a:spcPct val="0"/>
              </a:spcBef>
              <a:spcAft>
                <a:spcPct val="0"/>
              </a:spcAft>
              <a:defRPr sz="8400">
                <a:solidFill>
                  <a:schemeClr val="tx1"/>
                </a:solidFill>
                <a:latin typeface="Arial" charset="0"/>
                <a:ea typeface="ＭＳ Ｐゴシック" charset="0"/>
              </a:defRPr>
            </a:lvl6pPr>
            <a:lvl7pPr marL="2971800" indent="-228600" eaLnBrk="0" fontAlgn="base" hangingPunct="0">
              <a:spcBef>
                <a:spcPct val="0"/>
              </a:spcBef>
              <a:spcAft>
                <a:spcPct val="0"/>
              </a:spcAft>
              <a:defRPr sz="8400">
                <a:solidFill>
                  <a:schemeClr val="tx1"/>
                </a:solidFill>
                <a:latin typeface="Arial" charset="0"/>
                <a:ea typeface="ＭＳ Ｐゴシック" charset="0"/>
              </a:defRPr>
            </a:lvl7pPr>
            <a:lvl8pPr marL="3429000" indent="-228600" eaLnBrk="0" fontAlgn="base" hangingPunct="0">
              <a:spcBef>
                <a:spcPct val="0"/>
              </a:spcBef>
              <a:spcAft>
                <a:spcPct val="0"/>
              </a:spcAft>
              <a:defRPr sz="8400">
                <a:solidFill>
                  <a:schemeClr val="tx1"/>
                </a:solidFill>
                <a:latin typeface="Arial" charset="0"/>
                <a:ea typeface="ＭＳ Ｐゴシック" charset="0"/>
              </a:defRPr>
            </a:lvl8pPr>
            <a:lvl9pPr marL="3886200" indent="-228600" eaLnBrk="0" fontAlgn="base" hangingPunct="0">
              <a:spcBef>
                <a:spcPct val="0"/>
              </a:spcBef>
              <a:spcAft>
                <a:spcPct val="0"/>
              </a:spcAft>
              <a:defRPr sz="8400">
                <a:solidFill>
                  <a:schemeClr val="tx1"/>
                </a:solidFill>
                <a:latin typeface="Arial" charset="0"/>
                <a:ea typeface="ＭＳ Ｐゴシック" charset="0"/>
              </a:defRPr>
            </a:lvl9pPr>
          </a:lstStyle>
          <a:p>
            <a:pPr eaLnBrk="1" hangingPunct="1">
              <a:lnSpc>
                <a:spcPct val="120000"/>
              </a:lnSpc>
            </a:pPr>
            <a:r>
              <a:rPr lang="en-US" sz="3600"/>
              <a:t>This system was developed using a three-tier architecture; my focus was on the client and business logic tier, since the majority of my time was spent on the user interface and the associated logic behind the functionality.</a:t>
            </a:r>
          </a:p>
        </p:txBody>
      </p:sp>
      <p:pic>
        <p:nvPicPr>
          <p:cNvPr id="14387" name="Picture 14353"/>
          <p:cNvPicPr>
            <a:picLocks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10515600" y="18592800"/>
            <a:ext cx="11563350" cy="861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22"/>
          <a:stretch>
            <a:fillRect/>
          </a:stretch>
        </p:blipFill>
        <p:spPr>
          <a:xfrm>
            <a:off x="2286000" y="13106400"/>
            <a:ext cx="1436077" cy="1066800"/>
          </a:xfrm>
          <a:prstGeom prst="rect">
            <a:avLst/>
          </a:prstGeom>
        </p:spPr>
      </p:pic>
      <p:pic>
        <p:nvPicPr>
          <p:cNvPr id="3" name="Picture 2"/>
          <p:cNvPicPr>
            <a:picLocks noChangeAspect="1"/>
          </p:cNvPicPr>
          <p:nvPr/>
        </p:nvPicPr>
        <p:blipFill>
          <a:blip r:embed="rId23"/>
          <a:stretch>
            <a:fillRect/>
          </a:stretch>
        </p:blipFill>
        <p:spPr>
          <a:xfrm>
            <a:off x="6705600" y="13106400"/>
            <a:ext cx="2540000" cy="787400"/>
          </a:xfrm>
          <a:prstGeom prst="rect">
            <a:avLst/>
          </a:prstGeom>
        </p:spPr>
      </p:pic>
      <p:pic>
        <p:nvPicPr>
          <p:cNvPr id="4" name="Picture 3"/>
          <p:cNvPicPr>
            <a:picLocks noChangeAspect="1"/>
          </p:cNvPicPr>
          <p:nvPr/>
        </p:nvPicPr>
        <p:blipFill>
          <a:blip r:embed="rId24"/>
          <a:stretch>
            <a:fillRect/>
          </a:stretch>
        </p:blipFill>
        <p:spPr>
          <a:xfrm>
            <a:off x="4419600" y="12877800"/>
            <a:ext cx="1910898" cy="1371600"/>
          </a:xfrm>
          <a:prstGeom prst="rect">
            <a:avLst/>
          </a:prstGeom>
        </p:spPr>
      </p:pic>
      <p:pic>
        <p:nvPicPr>
          <p:cNvPr id="5" name="Picture 4"/>
          <p:cNvPicPr>
            <a:picLocks noChangeAspect="1"/>
          </p:cNvPicPr>
          <p:nvPr/>
        </p:nvPicPr>
        <p:blipFill>
          <a:blip r:embed="rId25"/>
          <a:stretch>
            <a:fillRect/>
          </a:stretch>
        </p:blipFill>
        <p:spPr>
          <a:xfrm>
            <a:off x="23393400" y="11811000"/>
            <a:ext cx="1740783" cy="1828800"/>
          </a:xfrm>
          <a:prstGeom prst="rect">
            <a:avLst/>
          </a:prstGeom>
        </p:spPr>
      </p:pic>
      <p:pic>
        <p:nvPicPr>
          <p:cNvPr id="6" name="Picture 5"/>
          <p:cNvPicPr>
            <a:picLocks noChangeAspect="1"/>
          </p:cNvPicPr>
          <p:nvPr/>
        </p:nvPicPr>
        <p:blipFill>
          <a:blip r:embed="rId26"/>
          <a:stretch>
            <a:fillRect/>
          </a:stretch>
        </p:blipFill>
        <p:spPr>
          <a:xfrm>
            <a:off x="28956000" y="12039600"/>
            <a:ext cx="1371600" cy="1371600"/>
          </a:xfrm>
          <a:prstGeom prst="rect">
            <a:avLst/>
          </a:prstGeom>
        </p:spPr>
      </p:pic>
      <p:pic>
        <p:nvPicPr>
          <p:cNvPr id="10" name="Picture 9"/>
          <p:cNvPicPr>
            <a:picLocks noChangeAspect="1"/>
          </p:cNvPicPr>
          <p:nvPr/>
        </p:nvPicPr>
        <p:blipFill>
          <a:blip r:embed="rId27"/>
          <a:stretch>
            <a:fillRect/>
          </a:stretch>
        </p:blipFill>
        <p:spPr>
          <a:xfrm>
            <a:off x="25069800" y="10896600"/>
            <a:ext cx="3581400" cy="3581400"/>
          </a:xfrm>
          <a:prstGeom prst="rect">
            <a:avLst/>
          </a:prstGeom>
        </p:spPr>
      </p:pic>
      <p:pic>
        <p:nvPicPr>
          <p:cNvPr id="11" name="Picture 10"/>
          <p:cNvPicPr>
            <a:picLocks noChangeAspect="1"/>
          </p:cNvPicPr>
          <p:nvPr/>
        </p:nvPicPr>
        <p:blipFill>
          <a:blip r:embed="rId28"/>
          <a:stretch>
            <a:fillRect/>
          </a:stretch>
        </p:blipFill>
        <p:spPr>
          <a:xfrm>
            <a:off x="22707600" y="35966400"/>
            <a:ext cx="8686800" cy="2743200"/>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11874</TotalTime>
  <Words>506</Words>
  <Application>Microsoft Macintosh PowerPoint</Application>
  <PresentationFormat>Custom</PresentationFormat>
  <Paragraphs>39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Diseño predeterminado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Me</dc:creator>
  <cp:lastModifiedBy>Crystal Rivera</cp:lastModifiedBy>
  <cp:revision>83</cp:revision>
  <dcterms:created xsi:type="dcterms:W3CDTF">2012-11-19T15:27:41Z</dcterms:created>
  <dcterms:modified xsi:type="dcterms:W3CDTF">2015-08-02T19:26:46Z</dcterms:modified>
</cp:coreProperties>
</file>