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8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99BBE-14A9-0541-8E84-927249E5946C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EFDB3-475F-E94F-A5CE-B19D9AE1F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7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2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1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2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2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EFDB3-475F-E94F-A5CE-B19D9AE1F3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E1892C-A6D7-0F4F-9249-E5415E08180E}" type="datetimeFigureOut">
              <a:rPr lang="en-US" smtClean="0"/>
              <a:t>7/29/15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3A11519C-4E63-DF46-8E3E-F20841B768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efrontlearning.net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722299" y="1476815"/>
            <a:ext cx="6421689" cy="1204306"/>
          </a:xfrm>
        </p:spPr>
        <p:txBody>
          <a:bodyPr/>
          <a:lstStyle/>
          <a:p>
            <a:r>
              <a:rPr lang="en-US" dirty="0" smtClean="0"/>
              <a:t>Installation &amp; Maintenance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Install guide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 rot="19140000">
            <a:off x="1487082" y="2745722"/>
            <a:ext cx="6511131" cy="329259"/>
          </a:xfrm>
          <a:prstGeom prst="rect">
            <a:avLst/>
          </a:prstGeom>
        </p:spPr>
        <p:txBody>
          <a:bodyPr vert="horz" lIns="91440" tIns="9144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FF"/>
                </a:solidFill>
              </a:rPr>
              <a:t>Crystal Rivera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32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install/uninstall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Adding/removing a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20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987706" y="1925630"/>
            <a:ext cx="5650992" cy="1207509"/>
          </a:xfrm>
        </p:spPr>
        <p:txBody>
          <a:bodyPr/>
          <a:lstStyle/>
          <a:p>
            <a:r>
              <a:rPr lang="en-US" dirty="0" smtClean="0"/>
              <a:t>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630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keep in mind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596318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Currently the icon under ‘Tools’ when a Student logs in does not work. The student needs to first navigate to their dashboard or the ‘</a:t>
            </a:r>
            <a:r>
              <a:rPr lang="en-US" dirty="0" err="1" smtClean="0"/>
              <a:t>vLab</a:t>
            </a:r>
            <a:r>
              <a:rPr lang="en-US" dirty="0" smtClean="0"/>
              <a:t>’ lesson to get access Virtual Labs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Virtual Labs requires a course id, which the Tools icon cannot grab.</a:t>
            </a:r>
          </a:p>
          <a:p>
            <a:pPr>
              <a:buFont typeface="Arial"/>
              <a:buChar char="•"/>
            </a:pPr>
            <a:r>
              <a:rPr lang="en-US" dirty="0" smtClean="0"/>
              <a:t>An administrator does not have access to Virtual Labs itself, but can manage user access through the </a:t>
            </a:r>
            <a:r>
              <a:rPr lang="en-US" dirty="0" err="1" smtClean="0"/>
              <a:t>vLabsAdmin</a:t>
            </a:r>
            <a:r>
              <a:rPr lang="en-US" dirty="0" smtClean="0"/>
              <a:t> module</a:t>
            </a:r>
          </a:p>
          <a:p>
            <a:pPr>
              <a:buFont typeface="Arial"/>
              <a:buChar char="•"/>
            </a:pPr>
            <a:r>
              <a:rPr lang="en-US" dirty="0" smtClean="0"/>
              <a:t>There is no current implementation for updating user profiles in Virtual Labs to match any changes in the </a:t>
            </a:r>
            <a:r>
              <a:rPr lang="en-US" dirty="0" err="1" smtClean="0"/>
              <a:t>eFont</a:t>
            </a:r>
            <a:r>
              <a:rPr lang="en-US" dirty="0" smtClean="0"/>
              <a:t> profiles; Also for updating course information.</a:t>
            </a:r>
          </a:p>
          <a:p>
            <a:pPr>
              <a:buFont typeface="Arial"/>
              <a:buChar char="•"/>
            </a:pPr>
            <a:r>
              <a:rPr lang="en-US" dirty="0" smtClean="0"/>
              <a:t>If the RDP session in Virtual Labs says “disconnected”, try clicking reconnect or open in a new tab using the browser icon.</a:t>
            </a:r>
          </a:p>
          <a:p>
            <a:pPr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923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Setting up a development environment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95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962936"/>
            <a:ext cx="7520940" cy="4055303"/>
          </a:xfrm>
        </p:spPr>
        <p:txBody>
          <a:bodyPr>
            <a:norm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A web server like Apache and a </a:t>
            </a:r>
            <a:r>
              <a:rPr lang="en-US" dirty="0" err="1" smtClean="0"/>
              <a:t>mySQL</a:t>
            </a:r>
            <a:r>
              <a:rPr lang="en-US" dirty="0" smtClean="0"/>
              <a:t> server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I recommend using something like XAMPP</a:t>
            </a:r>
          </a:p>
          <a:p>
            <a:pPr>
              <a:buFont typeface="Arial"/>
              <a:buChar char="•"/>
            </a:pPr>
            <a:r>
              <a:rPr lang="en-US" dirty="0" smtClean="0"/>
              <a:t>A text editor like Sublime or an IDE of your choice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Keep in mind the files to be edited are PHP, JS, HTML and the like.</a:t>
            </a:r>
          </a:p>
          <a:p>
            <a:pPr>
              <a:buFont typeface="Arial"/>
              <a:buChar char="•"/>
            </a:pPr>
            <a:r>
              <a:rPr lang="en-US" dirty="0" smtClean="0"/>
              <a:t>A local </a:t>
            </a:r>
            <a:r>
              <a:rPr lang="en-US" dirty="0" err="1" smtClean="0"/>
              <a:t>eFront</a:t>
            </a:r>
            <a:r>
              <a:rPr lang="en-US" dirty="0" smtClean="0"/>
              <a:t> installation.</a:t>
            </a:r>
          </a:p>
          <a:p>
            <a:pPr lvl="3">
              <a:buFont typeface="Arial"/>
              <a:buChar char="•"/>
            </a:pPr>
            <a:r>
              <a:rPr lang="en-US" dirty="0">
                <a:hlinkClick r:id="rId3"/>
              </a:rPr>
              <a:t>http://www.efrontlearning.net/</a:t>
            </a:r>
            <a:r>
              <a:rPr lang="en-US" dirty="0" smtClean="0">
                <a:hlinkClick r:id="rId3"/>
              </a:rPr>
              <a:t>download</a:t>
            </a:r>
            <a:endParaRPr lang="en-US" dirty="0" smtClean="0"/>
          </a:p>
          <a:p>
            <a:pPr lvl="3">
              <a:buFont typeface="Arial"/>
              <a:buChar char="•"/>
            </a:pPr>
            <a:r>
              <a:rPr lang="en-US" dirty="0" smtClean="0"/>
              <a:t>There is an </a:t>
            </a:r>
            <a:r>
              <a:rPr lang="en-US" dirty="0" err="1" smtClean="0"/>
              <a:t>INSTALL.txt</a:t>
            </a:r>
            <a:r>
              <a:rPr lang="en-US" dirty="0" smtClean="0"/>
              <a:t> file that can walk you though installing it with XAMPP on Windows</a:t>
            </a:r>
          </a:p>
          <a:p>
            <a:pPr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 err="1" smtClean="0"/>
              <a:t>git</a:t>
            </a:r>
            <a:r>
              <a:rPr lang="en-US" dirty="0" smtClean="0"/>
              <a:t> GUI or </a:t>
            </a:r>
            <a:r>
              <a:rPr lang="en-US" dirty="0" err="1" smtClean="0"/>
              <a:t>git</a:t>
            </a:r>
            <a:r>
              <a:rPr lang="en-US" dirty="0" smtClean="0"/>
              <a:t> via cmd.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Clone the repository when you are granted access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After cloning, you need to alter the Apache </a:t>
            </a:r>
            <a:r>
              <a:rPr lang="en-US" dirty="0" err="1" smtClean="0"/>
              <a:t>httpd.conf</a:t>
            </a:r>
            <a:r>
              <a:rPr lang="en-US" dirty="0" smtClean="0"/>
              <a:t> </a:t>
            </a:r>
          </a:p>
          <a:p>
            <a:pPr lvl="5">
              <a:buFont typeface="Arial"/>
              <a:buChar char="•"/>
            </a:pPr>
            <a:r>
              <a:rPr lang="en-US" dirty="0" smtClean="0"/>
              <a:t>Specifically the Document Root lines to point to the </a:t>
            </a:r>
            <a:r>
              <a:rPr lang="en-US" dirty="0" err="1" smtClean="0"/>
              <a:t>eFront</a:t>
            </a:r>
            <a:r>
              <a:rPr lang="en-US" dirty="0" smtClean="0"/>
              <a:t>/www that is in the </a:t>
            </a:r>
            <a:r>
              <a:rPr lang="en-US" dirty="0" err="1" smtClean="0"/>
              <a:t>git</a:t>
            </a:r>
            <a:r>
              <a:rPr lang="en-US" dirty="0" smtClean="0"/>
              <a:t> repo you just cloned</a:t>
            </a:r>
          </a:p>
          <a:p>
            <a:pPr lvl="3">
              <a:buFont typeface="Arial"/>
              <a:buChar char="•"/>
            </a:pPr>
            <a:r>
              <a:rPr lang="en-US" dirty="0" smtClean="0"/>
              <a:t>Configuration file</a:t>
            </a:r>
          </a:p>
        </p:txBody>
      </p:sp>
    </p:spTree>
    <p:extLst>
      <p:ext uri="{BB962C8B-B14F-4D97-AF65-F5344CB8AC3E}">
        <p14:creationId xmlns:p14="http://schemas.microsoft.com/office/powerpoint/2010/main" val="2218823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588</TotalTime>
  <Words>283</Words>
  <Application>Microsoft Macintosh PowerPoint</Application>
  <PresentationFormat>On-screen Show (4:3)</PresentationFormat>
  <Paragraphs>33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Angles</vt:lpstr>
      <vt:lpstr>Installation &amp; Maintenance</vt:lpstr>
      <vt:lpstr>How To install/uninstall</vt:lpstr>
      <vt:lpstr>Maintenance</vt:lpstr>
      <vt:lpstr>Some things to keep in mind</vt:lpstr>
      <vt:lpstr>Development</vt:lpstr>
      <vt:lpstr>What you need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&amp; Maintenance</dc:title>
  <dc:creator>Crystal Rivera</dc:creator>
  <cp:lastModifiedBy>Crystal Rivera</cp:lastModifiedBy>
  <cp:revision>8</cp:revision>
  <dcterms:created xsi:type="dcterms:W3CDTF">2015-07-29T16:30:38Z</dcterms:created>
  <dcterms:modified xsi:type="dcterms:W3CDTF">2015-07-30T02:19:19Z</dcterms:modified>
</cp:coreProperties>
</file>