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July 29,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July 29,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37591" y="1517716"/>
            <a:ext cx="6297004" cy="1204306"/>
          </a:xfrm>
        </p:spPr>
        <p:txBody>
          <a:bodyPr/>
          <a:lstStyle/>
          <a:p>
            <a:r>
              <a:rPr lang="en-US" dirty="0" smtClean="0"/>
              <a:t>Shortcomings and wish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went wrong and what I wanted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1487081" y="2806919"/>
            <a:ext cx="6511131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Crystal Rivera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0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want for Christmas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Achieve 100% cross-browser functionality</a:t>
            </a:r>
          </a:p>
          <a:p>
            <a:pPr>
              <a:buFont typeface="Arial"/>
              <a:buChar char="•"/>
            </a:pPr>
            <a:r>
              <a:rPr lang="en-US" dirty="0" smtClean="0"/>
              <a:t>On user profile changes in </a:t>
            </a:r>
            <a:r>
              <a:rPr lang="en-US" dirty="0" err="1" smtClean="0"/>
              <a:t>eFront</a:t>
            </a:r>
            <a:r>
              <a:rPr lang="en-US" dirty="0" smtClean="0"/>
              <a:t>, the </a:t>
            </a:r>
            <a:r>
              <a:rPr lang="en-US" dirty="0" err="1" smtClean="0"/>
              <a:t>vLabs</a:t>
            </a:r>
            <a:r>
              <a:rPr lang="en-US" dirty="0" smtClean="0"/>
              <a:t> profile should be updated accordingly.</a:t>
            </a:r>
          </a:p>
          <a:p>
            <a:pPr>
              <a:buFont typeface="Arial"/>
              <a:buChar char="•"/>
            </a:pPr>
            <a:r>
              <a:rPr lang="en-US" dirty="0" smtClean="0"/>
              <a:t>Find a way to maximize module size and revert back like a Mac application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29" y="2492472"/>
            <a:ext cx="6112549" cy="27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just didn’t work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The ‘Tools’ Icon – doesn’t grab a course id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network diagram and connection info tab redirects do not work correctly</a:t>
            </a:r>
          </a:p>
          <a:p>
            <a:pPr>
              <a:buFont typeface="Arial"/>
              <a:buChar char="•"/>
            </a:pPr>
            <a:r>
              <a:rPr lang="en-US" dirty="0" smtClean="0"/>
              <a:t>If the server faults, the module becomes unusable.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Inconsistent time sync success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4600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55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41</TotalTime>
  <Words>98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Angles</vt:lpstr>
      <vt:lpstr>Shortcomings and wish list</vt:lpstr>
      <vt:lpstr>What I want for Christmas is…</vt:lpstr>
      <vt:lpstr>It just didn’t work 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Shortcomings and wishlist</dc:title>
  <dc:creator>Crystal Rivera</dc:creator>
  <cp:lastModifiedBy>Crystal Rivera</cp:lastModifiedBy>
  <cp:revision>7</cp:revision>
  <dcterms:created xsi:type="dcterms:W3CDTF">2015-07-29T15:30:53Z</dcterms:created>
  <dcterms:modified xsi:type="dcterms:W3CDTF">2015-07-29T16:12:19Z</dcterms:modified>
</cp:coreProperties>
</file>