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60" r:id="rId6"/>
    <p:sldId id="261" r:id="rId7"/>
    <p:sldId id="283" r:id="rId8"/>
    <p:sldId id="262" r:id="rId9"/>
    <p:sldId id="284" r:id="rId10"/>
    <p:sldId id="280" r:id="rId11"/>
    <p:sldId id="264" r:id="rId12"/>
    <p:sldId id="265" r:id="rId13"/>
    <p:sldId id="266" r:id="rId14"/>
    <p:sldId id="267" r:id="rId15"/>
    <p:sldId id="281" r:id="rId16"/>
    <p:sldId id="269" r:id="rId17"/>
    <p:sldId id="270" r:id="rId18"/>
    <p:sldId id="285" r:id="rId19"/>
    <p:sldId id="271" r:id="rId20"/>
    <p:sldId id="276" r:id="rId21"/>
    <p:sldId id="282" r:id="rId22"/>
    <p:sldId id="272" r:id="rId23"/>
    <p:sldId id="273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5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CB8A-F9F6-EE43-9CCA-D7372AFEAFC8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5FC74-9A45-1745-9679-56CBE58C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5FC74-9A45-1745-9679-56CBE58CE9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163" y="4474838"/>
            <a:ext cx="6498159" cy="1814590"/>
          </a:xfrm>
        </p:spPr>
        <p:txBody>
          <a:bodyPr>
            <a:norm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Trung</a:t>
            </a:r>
            <a:r>
              <a:rPr lang="en-US" dirty="0" smtClean="0"/>
              <a:t> Ngo</a:t>
            </a:r>
          </a:p>
          <a:p>
            <a:r>
              <a:rPr lang="en-US" dirty="0" err="1" smtClean="0"/>
              <a:t>Memebers</a:t>
            </a:r>
            <a:r>
              <a:rPr lang="en-US" dirty="0" smtClean="0"/>
              <a:t>: Crystal Rivera, Scrum Master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Costaesa</a:t>
            </a:r>
            <a:r>
              <a:rPr lang="en-US" dirty="0" smtClean="0"/>
              <a:t>, Developer</a:t>
            </a:r>
          </a:p>
          <a:p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r>
              <a:rPr lang="en-US" dirty="0" smtClean="0"/>
              <a:t>, Developer</a:t>
            </a:r>
          </a:p>
          <a:p>
            <a:r>
              <a:rPr lang="en-US" dirty="0" smtClean="0"/>
              <a:t>Juan </a:t>
            </a:r>
            <a:r>
              <a:rPr lang="en-US" dirty="0" err="1" smtClean="0"/>
              <a:t>Riano</a:t>
            </a:r>
            <a:r>
              <a:rPr lang="en-US" dirty="0" smtClean="0"/>
              <a:t>,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39" y="2300044"/>
            <a:ext cx="37084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275" y="1446189"/>
            <a:ext cx="7423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Both the Quota System and Scheduler share the same design architecture.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5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8" name="Picture 7" descr="HardwareandSoftwa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532"/>
            <a:ext cx="9144000" cy="52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5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Quota system </a:t>
            </a:r>
            <a:r>
              <a:rPr lang="en-US" dirty="0" smtClean="0"/>
              <a:t>maintains    several tables:</a:t>
            </a:r>
          </a:p>
          <a:p>
            <a:pPr lvl="1"/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Course enrollment</a:t>
            </a:r>
          </a:p>
          <a:p>
            <a:pPr lvl="1"/>
            <a:r>
              <a:rPr lang="en-US" dirty="0" smtClean="0"/>
              <a:t>Course quota</a:t>
            </a:r>
          </a:p>
          <a:p>
            <a:pPr lvl="1"/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Credit type</a:t>
            </a:r>
          </a:p>
          <a:p>
            <a:pPr lvl="1"/>
            <a:r>
              <a:rPr lang="en-US" dirty="0" smtClean="0"/>
              <a:t>Used quota</a:t>
            </a:r>
          </a:p>
          <a:p>
            <a:pPr lvl="1"/>
            <a:r>
              <a:rPr lang="en-US" dirty="0" smtClean="0"/>
              <a:t>Used assigned quota</a:t>
            </a:r>
          </a:p>
          <a:p>
            <a:pPr lvl="1"/>
            <a:r>
              <a:rPr lang="en-US" dirty="0" smtClean="0"/>
              <a:t>User profile</a:t>
            </a:r>
            <a:endParaRPr lang="en-US" dirty="0"/>
          </a:p>
          <a:p>
            <a:r>
              <a:rPr lang="en-US" dirty="0" smtClean="0"/>
              <a:t>Scheduler maintains several tables:</a:t>
            </a:r>
            <a:endParaRPr lang="en-US" dirty="0"/>
          </a:p>
          <a:p>
            <a:pPr lvl="1"/>
            <a:r>
              <a:rPr lang="en-US" dirty="0" err="1" smtClean="0"/>
              <a:t>Colormap</a:t>
            </a:r>
            <a:endParaRPr lang="en-US" dirty="0" smtClean="0"/>
          </a:p>
          <a:p>
            <a:pPr lvl="1"/>
            <a:r>
              <a:rPr lang="en-US" dirty="0" smtClean="0"/>
              <a:t>User info</a:t>
            </a:r>
          </a:p>
          <a:p>
            <a:pPr lvl="1"/>
            <a:r>
              <a:rPr lang="en-US" dirty="0" smtClean="0"/>
              <a:t>User fields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5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Quota system manages policy and credit types for Virtual Labs.</a:t>
            </a:r>
          </a:p>
          <a:p>
            <a:pPr lvl="1"/>
            <a:r>
              <a:rPr lang="en-US" dirty="0"/>
              <a:t>Views: Separate views depending on roles</a:t>
            </a:r>
          </a:p>
          <a:p>
            <a:pPr lvl="1"/>
            <a:r>
              <a:rPr lang="en-US" dirty="0"/>
              <a:t>SOAP calls: external data retrieval </a:t>
            </a:r>
          </a:p>
          <a:p>
            <a:r>
              <a:rPr lang="en-US" dirty="0"/>
              <a:t>Scheduler manages host, colors, VE configurations, and time allotments.</a:t>
            </a:r>
          </a:p>
          <a:p>
            <a:pPr lvl="1"/>
            <a:r>
              <a:rPr lang="en-US" dirty="0"/>
              <a:t>Views: Separate views depending on roles</a:t>
            </a:r>
          </a:p>
          <a:p>
            <a:pPr lvl="1"/>
            <a:r>
              <a:rPr lang="en-US" dirty="0"/>
              <a:t>SOAP calls: external data retrieval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29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9" name="Picture 8" descr="Q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"/>
          <a:stretch/>
        </p:blipFill>
        <p:spPr>
          <a:xfrm>
            <a:off x="549275" y="1397000"/>
            <a:ext cx="3009900" cy="5117071"/>
          </a:xfrm>
          <a:prstGeom prst="rect">
            <a:avLst/>
          </a:prstGeom>
        </p:spPr>
      </p:pic>
      <p:pic>
        <p:nvPicPr>
          <p:cNvPr id="10" name="Picture 9" descr="S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65" y="1674087"/>
            <a:ext cx="2984500" cy="261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3396" y="4703300"/>
            <a:ext cx="506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class diagram for the Quota System is on the left and the Scheduler is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Quota system</a:t>
            </a:r>
            <a:endParaRPr lang="en-US" dirty="0"/>
          </a:p>
        </p:txBody>
      </p:sp>
      <p:pic>
        <p:nvPicPr>
          <p:cNvPr id="4" name="Picture 3" descr="DSSt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55" y="1415571"/>
            <a:ext cx="5961752" cy="52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Scheduler</a:t>
            </a:r>
            <a:endParaRPr lang="en-US" dirty="0"/>
          </a:p>
        </p:txBody>
      </p:sp>
      <p:pic>
        <p:nvPicPr>
          <p:cNvPr id="5" name="Picture 4" descr="SchSt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6" y="1517659"/>
            <a:ext cx="5867684" cy="52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2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Algorithm-Quota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To add a policy, click the add policy button, fill in the relative data for the policy, validate data to send to server, send data to the server, validate returned data.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Credit type</a:t>
            </a:r>
          </a:p>
          <a:p>
            <a:pPr lvl="1"/>
            <a:r>
              <a:rPr lang="en-US" dirty="0"/>
              <a:t>To add a policy, click the add </a:t>
            </a:r>
            <a:r>
              <a:rPr lang="en-US" dirty="0" smtClean="0"/>
              <a:t>credit type button</a:t>
            </a:r>
            <a:r>
              <a:rPr lang="en-US" dirty="0"/>
              <a:t>, fill in the relative data for the policy, validate data to send to server, send data to the server, validate returned data.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649411"/>
          </a:xfrm>
        </p:spPr>
        <p:txBody>
          <a:bodyPr/>
          <a:lstStyle/>
          <a:p>
            <a:r>
              <a:rPr lang="en-US" dirty="0" smtClean="0"/>
              <a:t>The current system utilizes Moodle as a means to keep track of resources allocated to them as well as view future resources. This data is then used through </a:t>
            </a:r>
            <a:r>
              <a:rPr lang="en-US" dirty="0" err="1" smtClean="0"/>
              <a:t>eFront</a:t>
            </a:r>
            <a:r>
              <a:rPr lang="en-US" dirty="0" smtClean="0"/>
              <a:t> to use their resources.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258113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Current Limitations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9275" y="4226924"/>
            <a:ext cx="8042276" cy="230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user must login through Moodle to view and request their resources.</a:t>
            </a:r>
          </a:p>
          <a:p>
            <a:r>
              <a:rPr lang="en-US" dirty="0" smtClean="0"/>
              <a:t>The user must login to </a:t>
            </a:r>
            <a:r>
              <a:rPr lang="en-US" dirty="0" err="1" smtClean="0"/>
              <a:t>eFront</a:t>
            </a:r>
            <a:r>
              <a:rPr lang="en-US" dirty="0" smtClean="0"/>
              <a:t> to use the requested resources.</a:t>
            </a:r>
          </a:p>
        </p:txBody>
      </p:sp>
    </p:spTree>
    <p:extLst>
      <p:ext uri="{BB962C8B-B14F-4D97-AF65-F5344CB8AC3E}">
        <p14:creationId xmlns:p14="http://schemas.microsoft.com/office/powerpoint/2010/main" val="125921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Algorithm-Scheduler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2"/>
            <a:r>
              <a:rPr lang="en-US" dirty="0" smtClean="0"/>
              <a:t>Scheduler</a:t>
            </a:r>
          </a:p>
          <a:p>
            <a:pPr lvl="3"/>
            <a:r>
              <a:rPr lang="en-US" dirty="0" smtClean="0"/>
              <a:t>Determine the user and present them with a corresponding view. The admin will be given a view of all resource allotment or future allotment for all students. Students will be given a view of all resource allotment they have been given or will be given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3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– Sunny Day</a:t>
            </a:r>
            <a:br>
              <a:rPr lang="en-US" dirty="0" smtClean="0"/>
            </a:br>
            <a:r>
              <a:rPr lang="en-US" dirty="0" smtClean="0"/>
              <a:t>Quota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605166"/>
              </p:ext>
            </p:extLst>
          </p:nvPr>
        </p:nvGraphicFramePr>
        <p:xfrm>
          <a:off x="549275" y="1600200"/>
          <a:ext cx="8042276" cy="440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09"/>
                <a:gridCol w="5898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No</a:t>
                      </a:r>
                      <a:r>
                        <a:rPr lang="en-US" baseline="0" dirty="0" smtClean="0"/>
                        <a:t> Expiration </a:t>
                      </a:r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 no expiration policy to the database and inform the user</a:t>
                      </a:r>
                      <a:r>
                        <a:rPr lang="en-US" baseline="0" dirty="0" smtClean="0"/>
                        <a:t> that the policy has been added.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open, and clicked the Add Policy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Name: TestTN-100</a:t>
                      </a:r>
                    </a:p>
                    <a:p>
                      <a:r>
                        <a:rPr lang="en-US" dirty="0" smtClean="0"/>
                        <a:t>Quota In Period: 120</a:t>
                      </a:r>
                    </a:p>
                    <a:p>
                      <a:r>
                        <a:rPr lang="en-US" dirty="0" smtClean="0"/>
                        <a:t>Active: True</a:t>
                      </a:r>
                    </a:p>
                    <a:p>
                      <a:r>
                        <a:rPr lang="en-US" dirty="0" smtClean="0"/>
                        <a:t>Assignable</a:t>
                      </a:r>
                      <a:r>
                        <a:rPr lang="en-US" baseline="0" dirty="0" smtClean="0"/>
                        <a:t>: True</a:t>
                      </a:r>
                    </a:p>
                    <a:p>
                      <a:r>
                        <a:rPr lang="en-US" baseline="0" dirty="0" smtClean="0"/>
                        <a:t>Type: No Expiration, Relative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Days: 5</a:t>
                      </a:r>
                    </a:p>
                    <a:p>
                      <a:r>
                        <a:rPr lang="en-US" baseline="0" dirty="0" smtClean="0"/>
                        <a:t>Description: Test quota for 120 minutes.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Policy is added to the database.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8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– Rainy Day</a:t>
            </a:r>
            <a:br>
              <a:rPr lang="en-US" dirty="0" smtClean="0"/>
            </a:br>
            <a:r>
              <a:rPr lang="en-US" dirty="0" smtClean="0"/>
              <a:t>Quota System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696858"/>
              </p:ext>
            </p:extLst>
          </p:nvPr>
        </p:nvGraphicFramePr>
        <p:xfrm>
          <a:off x="549275" y="1600200"/>
          <a:ext cx="8042276" cy="467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50"/>
                <a:gridCol w="5910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No</a:t>
                      </a:r>
                      <a:r>
                        <a:rPr lang="en-US" baseline="0" dirty="0" smtClean="0"/>
                        <a:t> Expiration </a:t>
                      </a:r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 no expiration policy to the database and inform the user</a:t>
                      </a:r>
                      <a:r>
                        <a:rPr lang="en-US" baseline="0" dirty="0" smtClean="0"/>
                        <a:t> that the entry already exists.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open, and clicked the Add Policy button. A database entry with the name TestTN-100 exists.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Name: TestTN-100</a:t>
                      </a:r>
                    </a:p>
                    <a:p>
                      <a:r>
                        <a:rPr lang="en-US" dirty="0" smtClean="0"/>
                        <a:t>Quota In Period: 120</a:t>
                      </a:r>
                    </a:p>
                    <a:p>
                      <a:r>
                        <a:rPr lang="en-US" dirty="0" smtClean="0"/>
                        <a:t>Active: True</a:t>
                      </a:r>
                    </a:p>
                    <a:p>
                      <a:r>
                        <a:rPr lang="en-US" dirty="0" smtClean="0"/>
                        <a:t>Assignable</a:t>
                      </a:r>
                      <a:r>
                        <a:rPr lang="en-US" baseline="0" dirty="0" smtClean="0"/>
                        <a:t>: True</a:t>
                      </a:r>
                    </a:p>
                    <a:p>
                      <a:r>
                        <a:rPr lang="en-US" baseline="0" dirty="0" smtClean="0"/>
                        <a:t>Type: No Expiration, Relative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Days: 5</a:t>
                      </a:r>
                    </a:p>
                    <a:p>
                      <a:r>
                        <a:rPr lang="en-US" baseline="0" dirty="0" smtClean="0"/>
                        <a:t>Description: Test quota for 120 minutes.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informed</a:t>
                      </a:r>
                      <a:r>
                        <a:rPr lang="en-US" baseline="0" dirty="0" smtClean="0"/>
                        <a:t> that the entry already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47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– Sunny Day</a:t>
            </a:r>
            <a:br>
              <a:rPr lang="en-US" dirty="0"/>
            </a:br>
            <a:r>
              <a:rPr lang="en-US" dirty="0" smtClean="0"/>
              <a:t>Scheduler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926384"/>
              </p:ext>
            </p:extLst>
          </p:nvPr>
        </p:nvGraphicFramePr>
        <p:xfrm>
          <a:off x="549275" y="1600200"/>
          <a:ext cx="804227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50"/>
                <a:gridCol w="5910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appointments for the admin.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open, and the cookie for displaying the data exists.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 will see all the appointments</a:t>
                      </a:r>
                      <a:r>
                        <a:rPr lang="en-US" baseline="0" dirty="0" smtClean="0"/>
                        <a:t> that have been made.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7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– Rainy Day </a:t>
            </a:r>
            <a:r>
              <a:rPr lang="en-US" dirty="0"/>
              <a:t>Scheduler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204516"/>
              </p:ext>
            </p:extLst>
          </p:nvPr>
        </p:nvGraphicFramePr>
        <p:xfrm>
          <a:off x="549275" y="1600200"/>
          <a:ext cx="804227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32"/>
                <a:gridCol w="5934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appointments for the admin, for the virtual environments.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 will see all the appointments</a:t>
                      </a:r>
                      <a:r>
                        <a:rPr lang="en-US" baseline="0" dirty="0" smtClean="0"/>
                        <a:t> that have been made for the virtual environments.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Picture 3" descr="Screen Shot 2015-07-31 at 3.4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1" b="6000"/>
          <a:stretch/>
        </p:blipFill>
        <p:spPr>
          <a:xfrm>
            <a:off x="0" y="1834287"/>
            <a:ext cx="9144000" cy="45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Major:</a:t>
            </a:r>
          </a:p>
          <a:p>
            <a:pPr lvl="1"/>
            <a:r>
              <a:rPr lang="en-US" dirty="0"/>
              <a:t>Story 165: Migrate Quota System from Moodle to </a:t>
            </a:r>
            <a:r>
              <a:rPr lang="en-US" dirty="0" err="1"/>
              <a:t>eFront</a:t>
            </a:r>
            <a:endParaRPr lang="en-US" dirty="0"/>
          </a:p>
          <a:p>
            <a:r>
              <a:rPr lang="en-US" dirty="0"/>
              <a:t>Minor:</a:t>
            </a:r>
          </a:p>
          <a:p>
            <a:pPr lvl="1"/>
            <a:r>
              <a:rPr lang="en-US" dirty="0"/>
              <a:t>Story 166: Migrate add quota policy from Moodle to </a:t>
            </a:r>
            <a:r>
              <a:rPr lang="en-US" dirty="0" err="1"/>
              <a:t>eFront</a:t>
            </a:r>
            <a:endParaRPr lang="en-US" dirty="0"/>
          </a:p>
          <a:p>
            <a:pPr lvl="1"/>
            <a:r>
              <a:rPr lang="en-US" dirty="0"/>
              <a:t>Story 176: Migrate credit types form in the Quota System from Moodle to </a:t>
            </a:r>
            <a:r>
              <a:rPr lang="en-US" dirty="0" err="1"/>
              <a:t>eFront</a:t>
            </a:r>
            <a:endParaRPr lang="en-US" dirty="0"/>
          </a:p>
          <a:p>
            <a:pPr lvl="1"/>
            <a:r>
              <a:rPr lang="en-US" dirty="0"/>
              <a:t>Story 227: Enable the view to be separated by roles for the Scheduler module</a:t>
            </a:r>
          </a:p>
          <a:p>
            <a:pPr lvl="1"/>
            <a:r>
              <a:rPr lang="en-US" dirty="0"/>
              <a:t>Story 228: Convert existing Moodle Database calls to </a:t>
            </a:r>
            <a:r>
              <a:rPr lang="en-US" dirty="0" err="1"/>
              <a:t>eFront</a:t>
            </a:r>
            <a:r>
              <a:rPr lang="en-US" dirty="0"/>
              <a:t> equivalents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Cases Quota System</a:t>
            </a:r>
            <a:endParaRPr lang="en-US" dirty="0"/>
          </a:p>
        </p:txBody>
      </p:sp>
      <p:pic>
        <p:nvPicPr>
          <p:cNvPr id="6" name="Picture 5" descr="QSuse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7" y="1361213"/>
            <a:ext cx="7831414" cy="56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Cases </a:t>
            </a:r>
            <a:br>
              <a:rPr lang="en-US" dirty="0" smtClean="0"/>
            </a:br>
            <a:r>
              <a:rPr lang="en-US" dirty="0" smtClean="0"/>
              <a:t>Scheduler</a:t>
            </a:r>
            <a:endParaRPr lang="en-US" dirty="0"/>
          </a:p>
        </p:txBody>
      </p:sp>
      <p:pic>
        <p:nvPicPr>
          <p:cNvPr id="3" name="Picture 2" descr="SchUse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6" y="1536732"/>
            <a:ext cx="6949499" cy="51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Picture 3" descr="Add Polic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071"/>
            <a:ext cx="9144000" cy="42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3" name="Picture 2" descr="Display Appointme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71"/>
          <a:stretch/>
        </p:blipFill>
        <p:spPr>
          <a:xfrm>
            <a:off x="94071" y="1859230"/>
            <a:ext cx="9144000" cy="35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2561</TotalTime>
  <Words>790</Words>
  <Application>Microsoft Macintosh PowerPoint</Application>
  <PresentationFormat>On-screen Show (4:3)</PresentationFormat>
  <Paragraphs>132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Breeze</vt:lpstr>
      <vt:lpstr>Virtual Labs</vt:lpstr>
      <vt:lpstr>Problem Definition</vt:lpstr>
      <vt:lpstr>Project Management</vt:lpstr>
      <vt:lpstr>Requirements</vt:lpstr>
      <vt:lpstr>User Stories Implement</vt:lpstr>
      <vt:lpstr>UML Use Cases Quota System</vt:lpstr>
      <vt:lpstr>UML Use Cases  Scheduler</vt:lpstr>
      <vt:lpstr>UML Sequence Diagram</vt:lpstr>
      <vt:lpstr>UML Sequence Diagram</vt:lpstr>
      <vt:lpstr>System Design</vt:lpstr>
      <vt:lpstr>System Decomposition</vt:lpstr>
      <vt:lpstr>System Deployment</vt:lpstr>
      <vt:lpstr>Persistent Data Design</vt:lpstr>
      <vt:lpstr>Security/Privacy</vt:lpstr>
      <vt:lpstr>Detail design</vt:lpstr>
      <vt:lpstr>Minimal Class Diagram</vt:lpstr>
      <vt:lpstr>State Machine Quota system</vt:lpstr>
      <vt:lpstr>State Machine Scheduler</vt:lpstr>
      <vt:lpstr>Main Algorithm-Quota System</vt:lpstr>
      <vt:lpstr>Main Algorithm-Scheduler</vt:lpstr>
      <vt:lpstr>Verification</vt:lpstr>
      <vt:lpstr>Test Cases – Sunny Day Quota System</vt:lpstr>
      <vt:lpstr>Test Cases – Rainy Day Quota System</vt:lpstr>
      <vt:lpstr>Test Cases – Sunny Day Scheduler</vt:lpstr>
      <vt:lpstr>Test Cases – Rainy Day Scheduler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Vy</dc:creator>
  <cp:lastModifiedBy>Vy</cp:lastModifiedBy>
  <cp:revision>22</cp:revision>
  <dcterms:created xsi:type="dcterms:W3CDTF">2015-07-29T19:36:31Z</dcterms:created>
  <dcterms:modified xsi:type="dcterms:W3CDTF">2015-08-02T19:54:46Z</dcterms:modified>
</cp:coreProperties>
</file>