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342"/>
    <a:srgbClr val="303736"/>
    <a:srgbClr val="FBF9FF"/>
    <a:srgbClr val="F5F2D7"/>
    <a:srgbClr val="3F5E5D"/>
    <a:srgbClr val="EB94D8"/>
    <a:srgbClr val="FF5B59"/>
    <a:srgbClr val="6C0024"/>
    <a:srgbClr val="4C2B30"/>
    <a:srgbClr val="31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446" y="-3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7F5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787635" y="2126312"/>
            <a:ext cx="15357300" cy="899893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rgbClr val="2D4342"/>
                </a:solidFill>
                <a:latin typeface="+mj-lt"/>
                <a:ea typeface="Times New Roman"/>
                <a:cs typeface="Times New Roman"/>
                <a:sym typeface="Times New Roman"/>
              </a:rPr>
              <a:t>VIP, Summer, 2017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2D4342"/>
                </a:solidFill>
              </a:rPr>
              <a:t>ASI PantherCentric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i="0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Jake Lopez</a:t>
            </a:r>
            <a:r>
              <a:rPr lang="en-US" sz="3500" b="0" i="0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2D4342"/>
                </a:solidFill>
              </a:rPr>
              <a:t>Francisco Ortega</a:t>
            </a:r>
            <a:r>
              <a:rPr lang="en-US" sz="3500" b="0" i="0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>
                <a:solidFill>
                  <a:srgbClr val="2D4342"/>
                </a:solidFill>
              </a:rPr>
              <a:t>Instructor</a:t>
            </a:r>
            <a:r>
              <a:rPr lang="en-US" sz="3500" b="0" i="0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2D4342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F5F2D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Reports about the organization are time consuming to create.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These reports are currently made manually.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If the report is needed at a moments notice then there is no way to generate one.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b="1" i="0" u="none" strike="noStrike" cap="none" dirty="0">
              <a:solidFill>
                <a:srgbClr val="3F5E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Reports are created by a single employee, the Logistic Director.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It is a laborious and time consuming process.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It may take days to complete an accurate and detailed report.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F5E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F5E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900263" y="22741212"/>
            <a:ext cx="9424500" cy="46921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Output should be an Excel spreadsheet.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The raw data as well as charts should be included.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2D4342"/>
                </a:solidFill>
              </a:rPr>
              <a:t>The data should be from beginning of semester till point of generation.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2771510"/>
            <a:ext cx="19613603" cy="97795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900263" y="27680331"/>
            <a:ext cx="9468242" cy="48707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F5E5D"/>
                </a:solidFill>
              </a:rPr>
              <a:t>Django -  a python based web framework.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PostgreSQL - a relationa</a:t>
            </a:r>
            <a:r>
              <a:rPr lang="en-US" sz="4100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l database.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F5E5D"/>
                </a:solidFill>
              </a:rPr>
              <a:t>Redis - an in memory database.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err="1">
                <a:solidFill>
                  <a:srgbClr val="3F5E5D"/>
                </a:solidFill>
              </a:rPr>
              <a:t>Openpyxl</a:t>
            </a:r>
            <a:r>
              <a:rPr lang="en-US" sz="4100" dirty="0">
                <a:solidFill>
                  <a:srgbClr val="3F5E5D"/>
                </a:solidFill>
              </a:rPr>
              <a:t> - python library for creating and manipulating Excel documents.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i="0" u="none" strike="noStrike" cap="none" dirty="0">
              <a:solidFill>
                <a:srgbClr val="3F5E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900263" y="33169408"/>
            <a:ext cx="9424500" cy="72196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sym typeface="Arial"/>
              </a:rPr>
              <a:t>Verification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rgbClr val="2D4342"/>
                </a:solidFill>
                <a:sym typeface="Arial"/>
              </a:rPr>
              <a:t>Automated tests were written using the Django test runner and the </a:t>
            </a:r>
            <a:r>
              <a:rPr lang="en-US" sz="4100" i="0" u="none" strike="noStrike" cap="none" dirty="0" err="1">
                <a:solidFill>
                  <a:srgbClr val="2D4342"/>
                </a:solidFill>
                <a:sym typeface="Arial"/>
              </a:rPr>
              <a:t>unittest</a:t>
            </a:r>
            <a:r>
              <a:rPr lang="en-US" sz="4100" i="0" u="none" strike="noStrike" cap="none" dirty="0">
                <a:solidFill>
                  <a:srgbClr val="2D4342"/>
                </a:solidFill>
                <a:sym typeface="Arial"/>
              </a:rPr>
              <a:t> python library to confirm the accuracy of the statistics functions.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2D4342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rgbClr val="2D4342"/>
                </a:solidFill>
                <a:sym typeface="Arial"/>
              </a:rPr>
              <a:t>Testing the resulting excel files for accuracy was done manually.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2240568" y="33169408"/>
            <a:ext cx="9076732" cy="7219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F5E5D"/>
                </a:solidFill>
              </a:rPr>
              <a:t>The addition of these new features will allow for less time to be spent in gathering and preparing reports and more time to be spent tutoring.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dirty="0">
              <a:solidFill>
                <a:srgbClr val="3F5E5D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F5E5D"/>
                </a:solidFill>
              </a:rPr>
              <a:t>These features will also allow for a more concise way of tracking progress and effectiveness of the ASI program.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i="0" u="none" strike="noStrike" cap="none" dirty="0">
              <a:solidFill>
                <a:srgbClr val="3F5E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100" b="1" dirty="0">
                <a:solidFill>
                  <a:srgbClr val="3F5E5D"/>
                </a:solidFill>
              </a:rPr>
              <a:t>Solution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03736"/>
                </a:solidFill>
              </a:rPr>
              <a:t>There should be a way to download an Excel spreadsheet with the report.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03736"/>
                </a:solidFill>
              </a:rPr>
              <a:t>The report should contain statistics of everything up to the date of generation.</a:t>
            </a:r>
          </a:p>
          <a:p>
            <a:pPr lvl="0">
              <a:buClr>
                <a:srgbClr val="336699"/>
              </a:buClr>
              <a:buSzPct val="100000"/>
            </a:pPr>
            <a:endParaRPr lang="en-US" sz="4100" dirty="0">
              <a:solidFill>
                <a:srgbClr val="3F5E5D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548998"/>
          </a:xfrm>
          <a:prstGeom prst="rect">
            <a:avLst/>
          </a:prstGeom>
          <a:solidFill>
            <a:schemeClr val="lt1"/>
          </a:solidFill>
          <a:ln w="635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2D4342"/>
                </a:solidFill>
              </a:rPr>
              <a:t>I would like to thank Myrian </a:t>
            </a:r>
            <a:r>
              <a:rPr lang="en-US" sz="3000" dirty="0" err="1">
                <a:solidFill>
                  <a:srgbClr val="2D4342"/>
                </a:solidFill>
              </a:rPr>
              <a:t>Herlle</a:t>
            </a:r>
            <a:r>
              <a:rPr lang="en-US" sz="3000" dirty="0">
                <a:solidFill>
                  <a:srgbClr val="2D4342"/>
                </a:solidFill>
              </a:rPr>
              <a:t> for her input and involvement in this project. I would like to thank my team members Alfredo </a:t>
            </a:r>
            <a:r>
              <a:rPr lang="en-US" sz="3000" dirty="0" err="1">
                <a:solidFill>
                  <a:srgbClr val="2D4342"/>
                </a:solidFill>
              </a:rPr>
              <a:t>Santoyo</a:t>
            </a:r>
            <a:r>
              <a:rPr lang="en-US" sz="3000" dirty="0">
                <a:solidFill>
                  <a:srgbClr val="2D4342"/>
                </a:solidFill>
              </a:rPr>
              <a:t>, Priscilla Cordova, and Rolando Moreno for their contribution to this project. I would like to thank Dr. Francisco Ortega for offering direction in how to improve this project as well as Dr. Masoud Sadjadi the instructor of this course.</a:t>
            </a:r>
            <a:endParaRPr dirty="0">
              <a:solidFill>
                <a:srgbClr val="3F5E5D"/>
              </a:solidFill>
            </a:endParaRPr>
          </a:p>
        </p:txBody>
      </p:sp>
      <p:pic>
        <p:nvPicPr>
          <p:cNvPr id="108" name="Shape 108" descr="Docker_(container_engine)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0951" y="2729761"/>
            <a:ext cx="4024941" cy="96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postgresql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0152" y="342936"/>
            <a:ext cx="3009748" cy="3346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Redis_Logo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7538" y="3377430"/>
            <a:ext cx="2630400" cy="87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python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5843" y="3003341"/>
            <a:ext cx="1453012" cy="145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1280px-JQuery_logo.sv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28500" y="4035916"/>
            <a:ext cx="4499300" cy="110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HTML5_Logo_512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23491" y="459026"/>
            <a:ext cx="1683425" cy="1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CSS3_logo_and_wordmark.svg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116248" y="582591"/>
            <a:ext cx="1234951" cy="174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bootstrap-logo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453795" y="2742213"/>
            <a:ext cx="1678255" cy="14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JavaScript-logo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041923" y="680797"/>
            <a:ext cx="1430670" cy="143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89B36-5AA7-463B-B966-EAFDC665E1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850" y="311347"/>
            <a:ext cx="5901690" cy="2543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AD307-9BFF-446A-93DB-DD3EFE06FE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4503" y="13555438"/>
            <a:ext cx="7781045" cy="3953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44C47-ECDA-4DF0-BABF-9F1B92C41A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5571" y="17689897"/>
            <a:ext cx="7718908" cy="4195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B8B21-1625-4C39-93CA-71F738AF515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32386" y="13707804"/>
            <a:ext cx="14333214" cy="7791083"/>
          </a:xfrm>
          <a:prstGeom prst="rect">
            <a:avLst/>
          </a:prstGeom>
        </p:spPr>
      </p:pic>
      <p:sp>
        <p:nvSpPr>
          <p:cNvPr id="41" name="Shape 98">
            <a:extLst>
              <a:ext uri="{FF2B5EF4-FFF2-40B4-BE49-F238E27FC236}">
                <a16:creationId xmlns:a16="http://schemas.microsoft.com/office/drawing/2014/main" id="{376E7310-D558-4001-8765-F888315A1154}"/>
              </a:ext>
            </a:extLst>
          </p:cNvPr>
          <p:cNvSpPr txBox="1"/>
          <p:nvPr/>
        </p:nvSpPr>
        <p:spPr>
          <a:xfrm>
            <a:off x="12234425" y="33169408"/>
            <a:ext cx="9239227" cy="72196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BF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F5E5D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B61D79-CBF6-4924-92F5-52EF564906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37161" y="23964142"/>
            <a:ext cx="19129615" cy="5055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3C6087-1C0D-4243-B692-DA542E570E7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05167" y="34352959"/>
            <a:ext cx="8673224" cy="5561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FFB3C-421C-4E30-BBEE-93CF94306C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44145" y="28078318"/>
            <a:ext cx="10335223" cy="44727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362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</dc:creator>
  <cp:lastModifiedBy>Jake Lopez</cp:lastModifiedBy>
  <cp:revision>28</cp:revision>
  <dcterms:modified xsi:type="dcterms:W3CDTF">2017-07-17T16:34:00Z</dcterms:modified>
</cp:coreProperties>
</file>