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0" autoAdjust="0"/>
    <p:restoredTop sz="95268" autoAdjust="0"/>
  </p:normalViewPr>
  <p:slideViewPr>
    <p:cSldViewPr snapToGrid="0">
      <p:cViewPr>
        <p:scale>
          <a:sx n="33" d="100"/>
          <a:sy n="33" d="100"/>
        </p:scale>
        <p:origin x="619" y="-4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534400" y="2177682"/>
            <a:ext cx="17830685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Software Engineering, 2016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636600" y="2438211"/>
            <a:ext cx="19797600" cy="278970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ADDIGY 6.0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rgbClr val="3333CC"/>
                </a:solidFill>
              </a:rPr>
              <a:t>Bhanu Boredha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>
                <a:solidFill>
                  <a:srgbClr val="3333CC"/>
                </a:solidFill>
              </a:rPr>
              <a:t>Mohsen Taheri, </a:t>
            </a:r>
          </a:p>
          <a:p>
            <a:pPr algn="ctr">
              <a:buClr>
                <a:srgbClr val="3333CC"/>
              </a:buClr>
              <a:buSzPct val="25000"/>
            </a:pPr>
            <a:r>
              <a:rPr lang="en-US" sz="3500" i="1" dirty="0">
                <a:solidFill>
                  <a:srgbClr val="3333CC"/>
                </a:solidFill>
              </a:rPr>
              <a:t>Jason </a:t>
            </a:r>
            <a:r>
              <a:rPr lang="en-US" sz="3500" i="1" dirty="0" err="1">
                <a:solidFill>
                  <a:srgbClr val="3333CC"/>
                </a:solidFill>
              </a:rPr>
              <a:t>Dettbarn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 err="1">
                <a:solidFill>
                  <a:srgbClr val="3333CC"/>
                </a:solidFill>
              </a:rPr>
              <a:t>Addigy</a:t>
            </a:r>
            <a:r>
              <a:rPr lang="en-US" sz="3500" dirty="0">
                <a:solidFill>
                  <a:srgbClr val="3333CC"/>
                </a:solidFill>
              </a:rPr>
              <a:t> </a:t>
            </a:r>
            <a:endParaRPr lang="en-US" sz="3500" b="0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519600"/>
            <a:ext cx="30632400" cy="56197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marR="0" lvl="0" indent="-493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I am thankful to the help that I received from our mentors Mohsen Taheri and Jason </a:t>
            </a:r>
            <a:r>
              <a:rPr lang="en-US" sz="3000" dirty="0" err="1">
                <a:solidFill>
                  <a:schemeClr val="dk1"/>
                </a:solidFill>
              </a:rPr>
              <a:t>Dettbarn</a:t>
            </a:r>
            <a:r>
              <a:rPr lang="en-US" sz="3000" dirty="0">
                <a:solidFill>
                  <a:schemeClr val="dk1"/>
                </a:solidFill>
              </a:rPr>
              <a:t> and my team mate  </a:t>
            </a:r>
            <a:r>
              <a:rPr lang="en-US" sz="3000" dirty="0" err="1">
                <a:solidFill>
                  <a:schemeClr val="dk1"/>
                </a:solidFill>
              </a:rPr>
              <a:t>Rupa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Kotha</a:t>
            </a:r>
            <a:endParaRPr lang="en-US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082040" y="5682894"/>
            <a:ext cx="31089600" cy="35312706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89225" y="5789575"/>
            <a:ext cx="10412100" cy="113178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336699"/>
                </a:solidFill>
                <a:sym typeface="Arial"/>
              </a:rPr>
              <a:t>Problem</a:t>
            </a:r>
          </a:p>
          <a:p>
            <a:pPr marL="742950" lvl="0" indent="-742950">
              <a:buSzPct val="100000"/>
              <a:buFont typeface="+mj-lt"/>
              <a:buAutoNum type="arabicPeriod"/>
            </a:pPr>
            <a:r>
              <a:rPr lang="en-US" sz="4100" b="0" i="0" u="none" strike="noStrike" cap="none" dirty="0" err="1">
                <a:solidFill>
                  <a:schemeClr val="tx1"/>
                </a:solidFill>
                <a:sym typeface="Arial"/>
              </a:rPr>
              <a:t>Addigy</a:t>
            </a:r>
            <a:r>
              <a:rPr lang="en-US" sz="4100" b="0" i="0" u="none" strike="noStrike" cap="none" dirty="0">
                <a:solidFill>
                  <a:schemeClr val="tx1"/>
                </a:solidFill>
                <a:sym typeface="Arial"/>
              </a:rPr>
              <a:t> is a Mobile Device management System.</a:t>
            </a:r>
            <a:endParaRPr lang="en-US" sz="4100" dirty="0">
              <a:solidFill>
                <a:schemeClr val="tx1"/>
              </a:solidFill>
            </a:endParaRPr>
          </a:p>
          <a:p>
            <a:pPr marL="742950" lvl="0" indent="-742950">
              <a:buSzPct val="100000"/>
              <a:buFont typeface="+mj-lt"/>
              <a:buAutoNum type="arabicPeriod"/>
            </a:pPr>
            <a:r>
              <a:rPr lang="en-US" sz="4100" dirty="0">
                <a:solidFill>
                  <a:schemeClr val="tx1"/>
                </a:solidFill>
              </a:rPr>
              <a:t>The purpose of the project is to create a system able to  remotely monitor and apply configurations to mobile devices(IOS and Android).</a:t>
            </a:r>
          </a:p>
          <a:p>
            <a:pPr marL="742950" lvl="0" indent="-742950">
              <a:buSzPct val="100000"/>
              <a:buFont typeface="+mj-lt"/>
              <a:buAutoNum type="arabicPeriod"/>
            </a:pPr>
            <a:r>
              <a:rPr lang="en-US" sz="4100" dirty="0">
                <a:solidFill>
                  <a:schemeClr val="tx1"/>
                </a:solidFill>
              </a:rPr>
              <a:t>  The project consists of two mobile applications (one for android and one for iOS) that communicate to a web service to report monitoring data and retrieve configurations.</a:t>
            </a:r>
          </a:p>
          <a:p>
            <a:pPr marL="742950" lvl="0" indent="-742950">
              <a:buSzPct val="100000"/>
              <a:buFont typeface="+mj-lt"/>
              <a:buAutoNum type="arabicPeriod"/>
            </a:pPr>
            <a:r>
              <a:rPr lang="en-US" sz="4100" dirty="0">
                <a:solidFill>
                  <a:schemeClr val="tx1"/>
                </a:solidFill>
              </a:rPr>
              <a:t> It will also need a website component where an administrator can see the monitoring data and setup configurations</a:t>
            </a:r>
            <a:r>
              <a:rPr lang="en-US" sz="4100" dirty="0">
                <a:solidFill>
                  <a:srgbClr val="336699"/>
                </a:solidFill>
              </a:rPr>
              <a:t>.</a:t>
            </a:r>
            <a:endParaRPr lang="en-US" sz="4000" dirty="0">
              <a:solidFill>
                <a:srgbClr val="336699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219200" y="41833801"/>
            <a:ext cx="31089600" cy="1371598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3685520" y="5792707"/>
            <a:ext cx="8839200" cy="113147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410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Addigy</a:t>
            </a:r>
            <a:r>
              <a:rPr lang="en-US" sz="41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current system is a cloud based Mac Management platform  that simplifies Mac IT Management.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2. Asset Management – Encryption,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chemeClr val="tx1"/>
                </a:solidFill>
              </a:rPr>
              <a:t> Security &amp; File Vault Keys.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chemeClr val="tx1"/>
                </a:solidFill>
              </a:rPr>
              <a:t>3.OS &amp; Application management –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chemeClr val="tx1"/>
                </a:solidFill>
              </a:rPr>
              <a:t>OS versions, Updates &amp; Apps.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chemeClr val="tx1"/>
                </a:solidFill>
              </a:rPr>
              <a:t>4. Policy Management/ Deployment -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chemeClr val="tx1"/>
                </a:solidFill>
              </a:rPr>
              <a:t>	Take Control.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3317200" y="5790326"/>
            <a:ext cx="8248406" cy="113171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742950" marR="0" lvl="0" indent="-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100" dirty="0">
                <a:solidFill>
                  <a:schemeClr val="tx1"/>
                </a:solidFill>
              </a:rPr>
              <a:t>The system that can remotely monitor the mobile devices.</a:t>
            </a:r>
          </a:p>
          <a:p>
            <a:pPr marL="742950" marR="0" lvl="0" indent="-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100" dirty="0">
                <a:solidFill>
                  <a:schemeClr val="tx1"/>
                </a:solidFill>
              </a:rPr>
              <a:t>The system that can apply required configurations to mobile devices.</a:t>
            </a:r>
          </a:p>
          <a:p>
            <a:pPr marL="742950" marR="0" lvl="0" indent="-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100" dirty="0">
                <a:solidFill>
                  <a:schemeClr val="tx1"/>
                </a:solidFill>
              </a:rPr>
              <a:t>The system consists of applications that work on mobile devices and communicate to a web service to report monitoring data and retrieve configurations.</a:t>
            </a:r>
          </a:p>
          <a:p>
            <a:pPr marL="742950" marR="0" lvl="0" indent="-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100" dirty="0">
                <a:solidFill>
                  <a:schemeClr val="tx1"/>
                </a:solidFill>
              </a:rPr>
              <a:t>The system administrator needs a website component to setup configurations and monitoring data.</a:t>
            </a:r>
            <a:endParaRPr lang="en-US" sz="4100" b="1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742950" marR="0" lvl="0" indent="-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AutoNum type="arabicPeriod"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141312" y="18709730"/>
            <a:ext cx="5486399" cy="731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3317200" y="19431000"/>
            <a:ext cx="7943721" cy="8763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800" b="1" dirty="0">
                <a:solidFill>
                  <a:schemeClr val="tx1"/>
                </a:solidFill>
              </a:rPr>
              <a:t>Works on Android and IOS Platforms 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dirty="0">
              <a:solidFill>
                <a:srgbClr val="336699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dirty="0">
              <a:solidFill>
                <a:srgbClr val="336699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sym typeface="Arial"/>
              </a:rPr>
              <a:t>Uses Ionic Framework to create hybrid applications.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dirty="0">
              <a:solidFill>
                <a:srgbClr val="336699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dirty="0">
              <a:solidFill>
                <a:srgbClr val="336699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800" b="1" dirty="0">
                <a:solidFill>
                  <a:schemeClr val="tx1"/>
                </a:solidFill>
              </a:rPr>
              <a:t>The user interface uses Angular Html and CSS.</a:t>
            </a:r>
            <a:endParaRPr lang="en-US" sz="2800" b="1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dirty="0">
              <a:solidFill>
                <a:srgbClr val="336699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626712" y="26418990"/>
            <a:ext cx="10515600" cy="134655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Test Case(Sunny Day)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Result: The image should be set as the background image.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Purpose: User should be able to set an image from the gallery as the wallpaper.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○ Precondition: User should go to the settings page and select ‘change background option’.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○ Input: User should select an image to set as background image.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○ Expected Result: The image should be set as the background image. 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○ Actual Result: The image set as the background image.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○ Status: SUCCESS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3200" dirty="0">
              <a:solidFill>
                <a:schemeClr val="tx1"/>
              </a:solidFill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Test Case (Sunny Day)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○ Purpose: User pushes the load button and app fetches the contacts from the device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phonebook.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○ Precondition: User should open the Contacts app.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○ Input: User pushes the load button.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○ Expected Result: The app should load contacts from the device phonebook.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○ Actual Result: App loads the contacts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chemeClr val="tx1"/>
                </a:solidFill>
              </a:rPr>
              <a:t>○ Status: SUCCESS</a:t>
            </a:r>
            <a:endParaRPr lang="en-US" sz="3200" i="0" u="none" strike="noStrike" cap="none" dirty="0">
              <a:solidFill>
                <a:schemeClr val="tx1"/>
              </a:solidFill>
              <a:sym typeface="Arial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320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336699"/>
                </a:solidFill>
              </a:rPr>
              <a:t>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371743" y="18710855"/>
            <a:ext cx="3813681" cy="11279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262529" y="30608492"/>
            <a:ext cx="7943721" cy="89486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200" u="none" strike="noStrike" cap="none">
                <a:solidFill>
                  <a:schemeClr val="tx1"/>
                </a:solidFill>
                <a:sym typeface="Arial"/>
              </a:rPr>
              <a:t>Mobile phones </a:t>
            </a:r>
            <a:r>
              <a:rPr lang="en-US" sz="3200" u="none" strike="noStrike" cap="none" dirty="0">
                <a:solidFill>
                  <a:schemeClr val="tx1"/>
                </a:solidFill>
                <a:sym typeface="Arial"/>
              </a:rPr>
              <a:t>have become one of the most valuable assets  nowadays. IT intelligence at scale provides some sort </a:t>
            </a:r>
            <a:r>
              <a:rPr lang="en-US" sz="3200" dirty="0">
                <a:solidFill>
                  <a:schemeClr val="tx1"/>
                </a:solidFill>
              </a:rPr>
              <a:t>of intelligence to assist when taking decisions regarding these assets.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200" dirty="0">
                <a:solidFill>
                  <a:schemeClr val="tx1"/>
                </a:solidFill>
              </a:rPr>
              <a:t>My contribution to </a:t>
            </a:r>
            <a:r>
              <a:rPr lang="en-US" sz="3200" dirty="0" err="1">
                <a:solidFill>
                  <a:schemeClr val="tx1"/>
                </a:solidFill>
              </a:rPr>
              <a:t>Addigy’s</a:t>
            </a:r>
            <a:r>
              <a:rPr lang="en-US" sz="3200" dirty="0">
                <a:solidFill>
                  <a:schemeClr val="tx1"/>
                </a:solidFill>
              </a:rPr>
              <a:t> System.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Learned to build hybrid mobile applications using Ionic framework.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Application that fetches images from gallery and setting image as the wallpaper.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Application that fetches contacts from the device phonebook and adds contacts to the device phone book.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Application that integrates google maps to the ionic application.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3200" u="none" strike="noStrike" cap="none" dirty="0">
              <a:solidFill>
                <a:srgbClr val="336699"/>
              </a:solidFill>
              <a:sym typeface="Arial"/>
            </a:endParaRPr>
          </a:p>
        </p:txBody>
      </p:sp>
      <p:pic>
        <p:nvPicPr>
          <p:cNvPr id="22" name="Shape 109"/>
          <p:cNvPicPr preferRelativeResize="0"/>
          <p:nvPr/>
        </p:nvPicPr>
        <p:blipFill rotWithShape="1">
          <a:blip r:embed="rId4">
            <a:alphaModFix/>
          </a:blip>
          <a:srcRect t="8335" b="14976"/>
          <a:stretch/>
        </p:blipFill>
        <p:spPr>
          <a:xfrm>
            <a:off x="914400" y="195600"/>
            <a:ext cx="4754880" cy="2242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88754" y="170442"/>
            <a:ext cx="3559331" cy="172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01520" y="2098431"/>
            <a:ext cx="1416049" cy="140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07779" y="3935673"/>
            <a:ext cx="2033624" cy="112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740514" y="4079825"/>
            <a:ext cx="2630475" cy="7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1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432606" y="2268916"/>
            <a:ext cx="1841769" cy="1144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50483" y="3630359"/>
            <a:ext cx="2453639" cy="1481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04163" y="20680586"/>
            <a:ext cx="1227809" cy="1240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16760" y="20662677"/>
            <a:ext cx="1412606" cy="1258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00035" y="23096234"/>
            <a:ext cx="1836064" cy="1139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957571" y="23073847"/>
            <a:ext cx="2573343" cy="1162044"/>
          </a:xfrm>
          <a:prstGeom prst="rect">
            <a:avLst/>
          </a:prstGeom>
        </p:spPr>
      </p:pic>
      <p:pic>
        <p:nvPicPr>
          <p:cNvPr id="41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64576" y="25555428"/>
            <a:ext cx="3559331" cy="172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02018" y="25803601"/>
            <a:ext cx="1416049" cy="140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C:\Users\bhanu\Pictures\Picasa\Screen Captures\Fullscreen capture 1192016 102633 PM.bmp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344" y="20465508"/>
            <a:ext cx="3560815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hanu\Pictures\Picasa\Screen Captures\Fullscreen capture 1192016 102851 PM.bmp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122" y="20508531"/>
            <a:ext cx="3278524" cy="529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bhanu\Pictures\Picasa\Screen Captures\Fullscreen capture 1192016 103538 PM.bmp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344" y="26613215"/>
            <a:ext cx="3448050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bhanu\Pictures\Picasa\Screen Captures\Fullscreen capture 1192016 103752 PM.bmp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122" y="26584640"/>
            <a:ext cx="3781425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813000" y="32645145"/>
            <a:ext cx="3608634" cy="58206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26712" y="3153732"/>
            <a:ext cx="7396612" cy="2102443"/>
          </a:xfrm>
          <a:prstGeom prst="rect">
            <a:avLst/>
          </a:prstGeom>
        </p:spPr>
      </p:pic>
      <p:pic>
        <p:nvPicPr>
          <p:cNvPr id="1044" name="Picture 20" descr="https://scontent-mia1-2.xx.fbcdn.net/v/t34.0-12/15227880_1862958833933266_1296088418_n.png?oh=05d201972fc150f3ccbf7871e0c7909d&amp;oe=583DD51C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08" y="20333719"/>
            <a:ext cx="8628184" cy="56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542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bhanu prasad boredha</cp:lastModifiedBy>
  <cp:revision>25</cp:revision>
  <dcterms:modified xsi:type="dcterms:W3CDTF">2016-11-28T07:37:00Z</dcterms:modified>
</cp:coreProperties>
</file>