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37C979-A730-44A4-A130-6F60F04A1CA6}">
  <a:tblStyle styleId="{4E37C979-A730-44A4-A130-6F60F04A1CA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13CCFB9-DD9B-4AD3-8535-7D82466FC5ED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74540" y="918435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 Intelligence at Scale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54040" y="2111084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Introductory Video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3929850" y="3398175"/>
            <a:ext cx="52143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i="1" lang="en">
                <a:solidFill>
                  <a:srgbClr val="F3F3F3"/>
                </a:solidFill>
              </a:rPr>
              <a:t>Team Members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Matthew Saunders, Developer, Tester and Document Creator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Ayme Morrina, Developer, Tested and Document Creator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rPr i="1" lang="en">
                <a:solidFill>
                  <a:srgbClr val="F3F3F3"/>
                </a:solidFill>
              </a:rPr>
              <a:t>Product Owner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Jason Dettbarn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Display gauges of available updates count and machine count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0" y="1030850"/>
            <a:ext cx="7509624" cy="37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Display software update details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95375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Tenants 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95375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Volatile Data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9175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Timeline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25" y="895375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Socket Data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9175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Volatile Data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43750"/>
            <a:ext cx="5943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System Design: System Decomposition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43750" y="639975"/>
            <a:ext cx="77325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Agent: </a:t>
            </a:r>
            <a:r>
              <a:rPr lang="en">
                <a:solidFill>
                  <a:schemeClr val="dk1"/>
                </a:solidFill>
              </a:rPr>
              <a:t>Implemented using a Java package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to collect and send system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Server: </a:t>
            </a:r>
            <a:r>
              <a:rPr lang="en">
                <a:solidFill>
                  <a:schemeClr val="dk1"/>
                </a:solidFill>
              </a:rPr>
              <a:t>Implemented using Django framework of Apache, MongoDB, Python and Ubuntu to receive the data from the Agent, connect to the database to store it and retrieve it to the dashboard.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Dashboard Controller: </a:t>
            </a:r>
            <a:r>
              <a:rPr lang="en">
                <a:solidFill>
                  <a:schemeClr val="dk1"/>
                </a:solidFill>
              </a:rPr>
              <a:t>Implemented using  AngularJS Framework. Used to connect to the Server to retrieve information and to handle administrator’s interactions with the dashboard.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b="1" lang="en">
                <a:solidFill>
                  <a:schemeClr val="dk1"/>
                </a:solidFill>
              </a:rPr>
              <a:t>eb Dashboard View: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Implemented using HTML and CSS. Uses frameworks such as BootStrap and JQuery to display functionalities and data. </a:t>
            </a:r>
          </a:p>
        </p:txBody>
      </p:sp>
      <p:sp>
        <p:nvSpPr>
          <p:cNvPr id="147" name="Shape 147"/>
          <p:cNvSpPr txBox="1"/>
          <p:nvPr>
            <p:ph idx="2" type="title"/>
          </p:nvPr>
        </p:nvSpPr>
        <p:spPr>
          <a:xfrm>
            <a:off x="457200" y="3539000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Architectural Patterns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317150" y="4191000"/>
            <a:ext cx="6357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Model-View-Controller architecture.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Caching mechanism.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System Design: System Deployment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157975" y="1017125"/>
            <a:ext cx="2924399" cy="3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Hardware Requirements: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Linux based 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Software Requirements: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Django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Python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Java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AngularJS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JavaScript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MongoDB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Facter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400" y="1641550"/>
            <a:ext cx="3966625" cy="2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System Design: Persistent Data Design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84150" y="1437550"/>
            <a:ext cx="7175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This project does not use persistent data in this version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843775" y="1244250"/>
            <a:ext cx="78431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market for IT monitoring tools has been growing in the past years, but there is still a lack of: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Robust IT alerting tools for Mac computers.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IT monitoring solutions that scale.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Visualizes data in a meaningful way from multiple sources.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Collects software usage.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3171"/>
                </a:solidFill>
              </a:rPr>
              <a:t>Problem Definition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System Design: Security and Privacy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4150" y="1437550"/>
            <a:ext cx="7175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Designed to be done over SSL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Detailed Design: Class Diagram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92150"/>
            <a:ext cx="5943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Detailed Design: Design Patterns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70900" y="647275"/>
            <a:ext cx="7593900" cy="399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Factory Method: </a:t>
            </a:r>
            <a:r>
              <a:rPr lang="en" sz="1800">
                <a:solidFill>
                  <a:schemeClr val="dk1"/>
                </a:solidFill>
              </a:rPr>
              <a:t>Used in collector agent running on the machines in order to achieve platform independence by having a factory object generate different commands depending on the platform in which the machine is running.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Front Controller: </a:t>
            </a:r>
            <a:r>
              <a:rPr lang="en" sz="1800">
                <a:solidFill>
                  <a:schemeClr val="dk1"/>
                </a:solidFill>
              </a:rPr>
              <a:t>Python server provides a centralized entry point for handling all the requests.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Detailed Design: Main Control Object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74825" y="922750"/>
            <a:ext cx="7394099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The Server is the main control object.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The state machine is shown for a single process in the system.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11" y="1681473"/>
            <a:ext cx="6166725" cy="32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Select Application Algorithm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970900" y="647275"/>
            <a:ext cx="7593900" cy="399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Application name is selected by user from list.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Selection is sent from view to controller to service to data request factory in AngularJS.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Data Request Factory makes a REST web service call to the Django server.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Django processes the request and queries MongoDB for records of selected application.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Records are returned to Angular Data Request Factory.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Records are sent from factory to service to controller.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Controller parses records to display data format.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Data is passed from controller to view.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View updates display with selected application data.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Test Cases: Sunny Day - Select Application  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1195200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{4E37C979-A730-44A4-A130-6F60F04A1CA6}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TC05_SelectDomain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Purpose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 ensure that applications graph refreshes automatically reflecting the selected application’s activity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Setup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28575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-Navigate to the dashboard2.</a:t>
                      </a:r>
                    </a:p>
                    <a:p>
                      <a:pPr lvl="0" marR="28575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-Expand the Software Metering Module.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Select a Applications in the Applications drop-down menu.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Expected Output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Applications graph automatically refresh reflecting the selected application’s activity.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Test Cases: Rainy Day - Select Application  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1362800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{613CCFB9-DD9B-4AD3-8535-7D82466FC5ED}</a:tableStyleId>
              </a:tblPr>
              <a:tblGrid>
                <a:gridCol w="3411450"/>
                <a:gridCol w="3411450"/>
              </a:tblGrid>
              <a:tr h="38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TC05_SelectDomain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80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Purpose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 ensure that applications graph refreshes automatically reflecting the selected application’s activity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673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Setup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28575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-Navigate to the dashboard2.</a:t>
                      </a:r>
                    </a:p>
                    <a:p>
                      <a:pPr lvl="0" marR="28575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-Expand the Software Metering Module.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597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Select a Applications in the Applications drop-down menu.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790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Expected Output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Applications graph automatically refresh reflecting the selected application’s activity.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  <a:tr h="7900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Actual Output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Graph did not reflect the requested changes. Ran into a JSON parsing issue when attempting to parse the data.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387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49FFF">
                        <a:alpha val="4078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-18399"/>
            <a:ext cx="8229600" cy="72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Automated Test Scripts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970900" y="647275"/>
            <a:ext cx="7593900" cy="399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Cronjob: </a:t>
            </a:r>
            <a:r>
              <a:rPr lang="en" sz="1800">
                <a:solidFill>
                  <a:schemeClr val="dk1"/>
                </a:solidFill>
              </a:rPr>
              <a:t>Installed on all client machines to automatically run the collectors and send or store data depending on the caching mechanism.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1195225" y="2082450"/>
            <a:ext cx="7415400" cy="47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demo encompasses all user stories completed for this project.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6"/>
            <a:ext cx="82296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00" y="768375"/>
            <a:ext cx="7426800" cy="41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70925" y="1121125"/>
            <a:ext cx="6576900" cy="332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Collect user login/out activity.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Collect user applications usage.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Collect device available updates.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Collect user hardware information.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Create collector caching mechanism.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Create server mechanism to receive data from collector.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Store facter data in MongoDB.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Store applications in MongoDB.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Store software updates in MongoDB.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Store users login/out activity.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284676"/>
            <a:ext cx="8229600" cy="6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Requirements: User Stories implemented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51000" y="1344550"/>
            <a:ext cx="7242000" cy="236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users login/out activity.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available software updates in tree structure.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applications usage of those related to software updates.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Facter Report.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Socket Usage.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CPU and Memory Usage.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-"/>
            </a:pPr>
            <a:r>
              <a:rPr lang="en" sz="1800">
                <a:solidFill>
                  <a:srgbClr val="000000"/>
                </a:solidFill>
              </a:rPr>
              <a:t>Display Non-volatile Event Timeline.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284676"/>
            <a:ext cx="8229600" cy="6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Requirements: User Stories implemented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Display Selected Date Login History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75" y="1323976"/>
            <a:ext cx="6794224" cy="33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UML Sequence - Display Users Per Hour details.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925" y="986750"/>
            <a:ext cx="46863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Display Top Visited Applications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50" y="1134875"/>
            <a:ext cx="6898249" cy="34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-988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UML Sequence - Get Filtered Applications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25" y="1090624"/>
            <a:ext cx="7119975" cy="35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