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www.playsheep.de/drone" TargetMode="External"/><Relationship Id="rId10" Type="http://schemas.openxmlformats.org/officeDocument/2006/relationships/image" Target="../media/image4.gif"/><Relationship Id="rId9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2.gif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A8CFD4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0856700" y="1600200"/>
            <a:ext cx="11205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6000">
                <a:solidFill>
                  <a:schemeClr val="dk1"/>
                </a:solidFill>
              </a:rPr>
              <a:t>CIS 4911, 2017</a:t>
            </a:r>
            <a:r>
              <a:rPr b="1" i="0" lang="en-US" sz="6000" u="none" cap="none" strike="noStrike">
                <a:solidFill>
                  <a:schemeClr val="dk1"/>
                </a:solidFill>
              </a:rPr>
              <a:t>, </a:t>
            </a:r>
            <a:r>
              <a:rPr b="1" lang="en-US" sz="6000">
                <a:solidFill>
                  <a:schemeClr val="dk1"/>
                </a:solidFill>
              </a:rPr>
              <a:t>Summer C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42425" y="2678100"/>
            <a:ext cx="250575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9000">
                <a:solidFill>
                  <a:srgbClr val="38761D"/>
                </a:solidFill>
              </a:rPr>
              <a:t>Agricultural Robotics 3.0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Christian Silva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r>
              <a:rPr lang="en-US"/>
              <a:t>	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Dr. Leonardo Bobadilla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Florida International University</a:t>
            </a:r>
            <a:r>
              <a:rPr lang="en-US" sz="3500">
                <a:solidFill>
                  <a:srgbClr val="3333CC"/>
                </a:solidFill>
              </a:rPr>
              <a:t>	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6850" y="5493600"/>
            <a:ext cx="94245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Studies of horticultural characteristics of tropical agriculture require large data sets for adequate research of (HC).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Gathering data manually is inefficient(i.e. researchers physically survey areas of agricultural cultivation).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noFill/>
          <a:ln cap="flat" cmpd="sng" w="1905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097425" y="5493600"/>
            <a:ext cx="9153300" cy="5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❏"/>
            </a:pPr>
            <a:r>
              <a:rPr lang="en-US" sz="3600">
                <a:solidFill>
                  <a:srgbClr val="336699"/>
                </a:solidFill>
              </a:rPr>
              <a:t>Web application written in Javascript</a:t>
            </a:r>
            <a:r>
              <a:rPr b="0" i="0" lang="en-US" sz="3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❏"/>
            </a:pPr>
            <a:r>
              <a:rPr lang="en-US" sz="3600">
                <a:solidFill>
                  <a:srgbClr val="336699"/>
                </a:solidFill>
              </a:rPr>
              <a:t>Front-End utilizes pre-existing Android mobile client for drone controller interface.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❏"/>
            </a:pPr>
            <a:r>
              <a:rPr lang="en-US" sz="3600">
                <a:solidFill>
                  <a:srgbClr val="336699"/>
                </a:solidFill>
              </a:rPr>
              <a:t>Back-End utilizes Django framework for storing data dispatched from the drone.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Computer vision enabled with openCV.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689200" y="5333837"/>
            <a:ext cx="92490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Drone Controller interface shall be written in Python 2.7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Interface shall provide manual flight controls.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Interface shall implement OpenCV to include live camera display and color detection.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Interface shall include interactive map that allows path planning (i.e. operator selects map locations the drone will navigate).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0100" y="20704800"/>
            <a:ext cx="9975600" cy="11423700"/>
          </a:xfrm>
          <a:prstGeom prst="rect">
            <a:avLst/>
          </a:prstGeom>
          <a:noFill/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3458500" y="32952450"/>
            <a:ext cx="7933800" cy="7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Graphical user interface is implemented using Tkinter for interface between Tk GUI toolkit and Python 2.7.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Control of drone hardware through gui controller is implemented using third-party Python 2.7 Parrot AR.Drone 2.0  API</a:t>
            </a:r>
            <a:r>
              <a:rPr baseline="30000" lang="en-US" sz="3600">
                <a:solidFill>
                  <a:srgbClr val="336699"/>
                </a:solidFill>
              </a:rPr>
              <a:t>1</a:t>
            </a:r>
            <a:r>
              <a:rPr lang="en-US" sz="3600">
                <a:solidFill>
                  <a:srgbClr val="336699"/>
                </a:solidFill>
              </a:rPr>
              <a:t> .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Controller display of drone camera output is implemented with OpenCV 3 computer vision library.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840100" y="32725050"/>
            <a:ext cx="10016700" cy="7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All testing was performed manually with drone grounded or in-flight.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Grounded testing included path selection feedback. The drone operator would select multiple points on the provided map area, and selections were rendered and updated in a list of locations.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In-flight testing executed multiple movement commands. The drone operator would select a move command (e.g. “forward,” “turnright”), and the drone continuously performed each action until new command was dispatched.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292875" y="12458400"/>
            <a:ext cx="19635000" cy="11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3994000" y="33179850"/>
            <a:ext cx="8181900" cy="7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Agricultural Robotics version 3 concentrates on designing a research tool component, written in Python, for processing sensor data, and providing autonomous navigation. This component would extend drone operability, allowing stakeholders to survey larger agricultural areas.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996850" y="11352300"/>
            <a:ext cx="9662100" cy="8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Develop software platform combined with drone hardware to produce research data.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Drone deployment will collect horticultural characteristics, and process sensor data.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Provide stakeholders with visualization of data analysis using different interfaces.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4000">
                <a:solidFill>
                  <a:srgbClr val="336699"/>
                </a:solidFill>
              </a:rPr>
              <a:t>Project Contribution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Develop a graphical user interface to command drone hardware.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Implement interface navigation options that allow pre-defining paths for autonomous drone flight.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❏"/>
            </a:pPr>
            <a:r>
              <a:rPr lang="en-US" sz="3600">
                <a:solidFill>
                  <a:srgbClr val="336699"/>
                </a:solidFill>
              </a:rPr>
              <a:t>Display useful sensor data within user interface.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0942550"/>
            <a:ext cx="25737000" cy="20295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Leonardo Bobadilla. I am thankful to the help that I received from my group member, Sean Monroe.</a:t>
            </a:r>
          </a:p>
          <a:p>
            <a:pPr indent="0" lvl="0" mar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1.	Philipp de Graaff, J., “PS_DRONE Programming a Parrot AR. Drone 2.0 with Python - The Easy Way,”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www.playsheep.de/drone</a:t>
            </a:r>
            <a:r>
              <a:rPr lang="en-US" sz="3000">
                <a:solidFill>
                  <a:schemeClr val="dk1"/>
                </a:solidFill>
              </a:rPr>
              <a:t>, 2014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tergif1.gif"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849" y="609600"/>
            <a:ext cx="7933800" cy="3660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ergif2.gif"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8625" y="627600"/>
            <a:ext cx="7417175" cy="362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diagram.png"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0400" y="21689274"/>
            <a:ext cx="9424500" cy="100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neflight.png"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24900" y="10391500"/>
            <a:ext cx="11205000" cy="716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neflight2.png" id="111" name="Shape 1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791900" y="12034049"/>
            <a:ext cx="11135899" cy="716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er.gif"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97425" y="18430987"/>
            <a:ext cx="19830375" cy="136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