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Shape 3"/>
          <p:cNvSpPr txBox="1"/>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Shape 4"/>
          <p:cNvSpPr txBox="1"/>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panose="020B0604020202020204"/>
              <a:buNone/>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Shape 5"/>
          <p:cNvSpPr/>
          <p:nvPr>
            <p:ph type="sldImg" idx="3"/>
          </p:nvPr>
        </p:nvSpPr>
        <p:spPr>
          <a:xfrm>
            <a:off x="2143125" y="685800"/>
            <a:ext cx="2571749" cy="3429000"/>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panose="020B0604020202020204"/>
              <a:buNone/>
              <a:defRPr sz="1800" b="0" i="0" u="none" strike="noStrike" cap="none"/>
            </a:lvl1pPr>
            <a:lvl2pPr marL="457200" marR="0" lvl="1" indent="0" algn="l" rtl="0">
              <a:spcBef>
                <a:spcPts val="0"/>
              </a:spcBef>
              <a:buFont typeface="Arial" panose="020B0604020202020204"/>
              <a:buNone/>
              <a:defRPr sz="1800" b="0" i="0" u="none" strike="noStrike" cap="none"/>
            </a:lvl2pPr>
            <a:lvl3pPr marL="914400" marR="0" lvl="2" indent="0" algn="l" rtl="0">
              <a:spcBef>
                <a:spcPts val="0"/>
              </a:spcBef>
              <a:buFont typeface="Arial" panose="020B0604020202020204"/>
              <a:buNone/>
              <a:defRPr sz="1800" b="0" i="0" u="none" strike="noStrike" cap="none"/>
            </a:lvl3pPr>
            <a:lvl4pPr marL="1371600" marR="0" lvl="3" indent="0" algn="l" rtl="0">
              <a:spcBef>
                <a:spcPts val="0"/>
              </a:spcBef>
              <a:buFont typeface="Arial" panose="020B0604020202020204"/>
              <a:buNone/>
              <a:defRPr sz="1800" b="0" i="0" u="none" strike="noStrike" cap="none"/>
            </a:lvl4pPr>
            <a:lvl5pPr marL="1828800" marR="0" lvl="4" indent="0" algn="l" rtl="0">
              <a:spcBef>
                <a:spcPts val="0"/>
              </a:spcBef>
              <a:buFont typeface="Arial" panose="020B0604020202020204"/>
              <a:buNone/>
              <a:defRPr sz="1800" b="0" i="0" u="none" strike="noStrike" cap="none"/>
            </a:lvl5pPr>
            <a:lvl6pPr marL="2286000" marR="0" lvl="5" indent="0" algn="l" rtl="0">
              <a:spcBef>
                <a:spcPts val="0"/>
              </a:spcBef>
              <a:buFont typeface="Arial" panose="020B0604020202020204"/>
              <a:buNone/>
              <a:defRPr sz="1800" b="0" i="0" u="none" strike="noStrike" cap="none"/>
            </a:lvl6pPr>
            <a:lvl7pPr marL="2743200" marR="0" lvl="6" indent="0" algn="l" rtl="0">
              <a:spcBef>
                <a:spcPts val="0"/>
              </a:spcBef>
              <a:buFont typeface="Arial" panose="020B0604020202020204"/>
              <a:buNone/>
              <a:defRPr sz="1800" b="0" i="0" u="none" strike="noStrike" cap="none"/>
            </a:lvl7pPr>
            <a:lvl8pPr marL="3200400" marR="0" lvl="7" indent="0" algn="l" rtl="0">
              <a:spcBef>
                <a:spcPts val="0"/>
              </a:spcBef>
              <a:buFont typeface="Arial" panose="020B0604020202020204"/>
              <a:buNone/>
              <a:defRPr sz="1800" b="0" i="0" u="none" strike="noStrike" cap="none"/>
            </a:lvl8pPr>
            <a:lvl9pPr marL="3657600" marR="0" lvl="8" indent="0" algn="l" rtl="0">
              <a:spcBef>
                <a:spcPts val="0"/>
              </a:spcBef>
              <a:buFont typeface="Arial" panose="020B0604020202020204"/>
              <a:buNone/>
              <a:defRPr sz="1800" b="0" i="0" u="none" strike="noStrike" cap="none"/>
            </a:lvl9pPr>
          </a:lstStyle>
          <a:p/>
        </p:txBody>
      </p:sp>
      <p:sp>
        <p:nvSpPr>
          <p:cNvPr id="7" name="Shape 7"/>
          <p:cNvSpPr txBox="1"/>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rgbClr val="000000"/>
              </a:buClr>
              <a:buFont typeface="Arial" panose="020B0604020202020204"/>
              <a:buNone/>
              <a:defRPr sz="8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Shape 8"/>
          <p:cNvSpPr txBox="1"/>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Shape 85"/>
          <p:cNvSpPr/>
          <p:nvPr>
            <p:ph type="sldImg" idx="2"/>
          </p:nvPr>
        </p:nvSpPr>
        <p:spPr>
          <a:xfrm>
            <a:off x="2143125" y="685800"/>
            <a:ext cx="2571749"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panose="020B0604020202020204"/>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5" name="Shape 15"/>
        <p:cNvGrpSpPr/>
        <p:nvPr/>
      </p:nvGrpSpPr>
      <p:grpSpPr>
        <a:xfrm>
          <a:off x="0" y="0"/>
          <a:ext cx="0" cy="0"/>
          <a:chOff x="0" y="0"/>
          <a:chExt cx="0" cy="0"/>
        </a:xfrm>
      </p:grpSpPr>
      <p:sp>
        <p:nvSpPr>
          <p:cNvPr id="16" name="Shape 16"/>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 name="Shape 17"/>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8" name="Shape 18"/>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74" name="Shape 74"/>
          <p:cNvSpPr txBox="1"/>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panose="020B0604020202020204"/>
              <a:buChar char="•"/>
              <a:defRPr sz="15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309245" algn="l" rtl="0">
              <a:lnSpc>
                <a:spcPct val="100000"/>
              </a:lnSpc>
              <a:spcBef>
                <a:spcPts val="2620"/>
              </a:spcBef>
              <a:spcAft>
                <a:spcPts val="0"/>
              </a:spcAft>
              <a:buClr>
                <a:schemeClr val="dk1"/>
              </a:buClr>
              <a:buSzPct val="100000"/>
              <a:buFont typeface="Arial" panose="020B0604020202020204"/>
              <a:buChar char="–"/>
              <a:defRPr sz="13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346075" algn="l" rtl="0">
              <a:lnSpc>
                <a:spcPct val="100000"/>
              </a:lnSpc>
              <a:spcBef>
                <a:spcPts val="2240"/>
              </a:spcBef>
              <a:spcAft>
                <a:spcPts val="0"/>
              </a:spcAft>
              <a:buClr>
                <a:schemeClr val="dk1"/>
              </a:buClr>
              <a:buSzPct val="100000"/>
              <a:buFont typeface="Arial" panose="020B0604020202020204"/>
              <a:buChar char="•"/>
              <a:defRPr sz="1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121920"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5" name="Shape 75"/>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6" name="Shape 76"/>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7" name="Shape 77"/>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0" name="Shape 80"/>
          <p:cNvSpPr txBox="1"/>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panose="020B0604020202020204"/>
              <a:buNone/>
              <a:defRPr sz="15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100000"/>
              </a:lnSpc>
              <a:spcBef>
                <a:spcPts val="2620"/>
              </a:spcBef>
              <a:spcAft>
                <a:spcPts val="0"/>
              </a:spcAft>
              <a:buClr>
                <a:schemeClr val="dk1"/>
              </a:buClr>
              <a:buFont typeface="Arial" panose="020B0604020202020204"/>
              <a:buNone/>
              <a:defRPr sz="13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100000"/>
              </a:lnSpc>
              <a:spcBef>
                <a:spcPts val="2240"/>
              </a:spcBef>
              <a:spcAft>
                <a:spcPts val="0"/>
              </a:spcAft>
              <a:buClr>
                <a:schemeClr val="dk1"/>
              </a:buClr>
              <a:buFont typeface="Arial" panose="020B0604020202020204"/>
              <a:buNone/>
              <a:defRPr sz="1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100000"/>
              </a:lnSpc>
              <a:spcBef>
                <a:spcPts val="1880"/>
              </a:spcBef>
              <a:spcAft>
                <a:spcPts val="0"/>
              </a:spcAft>
              <a:buClr>
                <a:schemeClr val="dk1"/>
              </a:buClr>
              <a:buFont typeface="Arial" panose="020B0604020202020204"/>
              <a:buNone/>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1" name="Shape 81"/>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2" name="Shape 82"/>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3" name="Shape 83"/>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1" name="Shape 21"/>
          <p:cNvSpPr txBox="1"/>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panose="020B0604020202020204"/>
              <a:buChar char="•"/>
              <a:defRPr sz="15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309245" algn="l" rtl="0">
              <a:lnSpc>
                <a:spcPct val="100000"/>
              </a:lnSpc>
              <a:spcBef>
                <a:spcPts val="2620"/>
              </a:spcBef>
              <a:spcAft>
                <a:spcPts val="0"/>
              </a:spcAft>
              <a:buClr>
                <a:schemeClr val="dk1"/>
              </a:buClr>
              <a:buSzPct val="100000"/>
              <a:buFont typeface="Arial" panose="020B0604020202020204"/>
              <a:buChar char="–"/>
              <a:defRPr sz="13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346075" algn="l" rtl="0">
              <a:lnSpc>
                <a:spcPct val="100000"/>
              </a:lnSpc>
              <a:spcBef>
                <a:spcPts val="2240"/>
              </a:spcBef>
              <a:spcAft>
                <a:spcPts val="0"/>
              </a:spcAft>
              <a:buClr>
                <a:schemeClr val="dk1"/>
              </a:buClr>
              <a:buSzPct val="100000"/>
              <a:buFont typeface="Arial" panose="020B0604020202020204"/>
              <a:buChar char="•"/>
              <a:defRPr sz="1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121920"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2" name="Shape 22"/>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Shape 23"/>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4" name="Shape 24"/>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7" name="Shape 27"/>
          <p:cNvSpPr txBox="1"/>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panose="020B0604020202020204"/>
              <a:buChar char="•"/>
              <a:defRPr sz="15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309245" algn="l" rtl="0">
              <a:lnSpc>
                <a:spcPct val="100000"/>
              </a:lnSpc>
              <a:spcBef>
                <a:spcPts val="2620"/>
              </a:spcBef>
              <a:spcAft>
                <a:spcPts val="0"/>
              </a:spcAft>
              <a:buClr>
                <a:schemeClr val="dk1"/>
              </a:buClr>
              <a:buSzPct val="100000"/>
              <a:buFont typeface="Arial" panose="020B0604020202020204"/>
              <a:buChar char="–"/>
              <a:defRPr sz="13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346075" algn="l" rtl="0">
              <a:lnSpc>
                <a:spcPct val="100000"/>
              </a:lnSpc>
              <a:spcBef>
                <a:spcPts val="2240"/>
              </a:spcBef>
              <a:spcAft>
                <a:spcPts val="0"/>
              </a:spcAft>
              <a:buClr>
                <a:schemeClr val="dk1"/>
              </a:buClr>
              <a:buSzPct val="100000"/>
              <a:buFont typeface="Arial" panose="020B0604020202020204"/>
              <a:buChar char="•"/>
              <a:defRPr sz="1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121920"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8" name="Shape 28"/>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9" name="Shape 29"/>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0" name="Shape 30"/>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panose="020B0604020202020204"/>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3" name="Shape 33"/>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4" name="Shape 34"/>
          <p:cNvSpPr txBox="1"/>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240"/>
              </a:spcBef>
              <a:spcAft>
                <a:spcPts val="0"/>
              </a:spcAft>
              <a:buClr>
                <a:schemeClr val="dk1"/>
              </a:buClr>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200"/>
              </a:spcBef>
              <a:spcAft>
                <a:spcPts val="0"/>
              </a:spcAft>
              <a:buClr>
                <a:schemeClr val="dk1"/>
              </a:buClr>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Shape 35"/>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6" name="Shape 36"/>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7" name="Shape 37"/>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panose="020B0604020202020204"/>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991870" algn="l" rtl="0">
              <a:lnSpc>
                <a:spcPct val="100000"/>
              </a:lnSpc>
              <a:spcBef>
                <a:spcPts val="560"/>
              </a:spcBef>
              <a:spcAft>
                <a:spcPts val="0"/>
              </a:spcAft>
              <a:buClr>
                <a:schemeClr val="dk1"/>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771525" algn="l" rtl="0">
              <a:lnSpc>
                <a:spcPct val="100000"/>
              </a:lnSpc>
              <a:spcBef>
                <a:spcPts val="480"/>
              </a:spcBef>
              <a:spcAft>
                <a:spcPts val="0"/>
              </a:spcAft>
              <a:buClr>
                <a:schemeClr val="dk1"/>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817880"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82740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82740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82740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82740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82740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1" name="Shape 41"/>
          <p:cNvSpPr txBox="1"/>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240"/>
              </a:spcBef>
              <a:spcAft>
                <a:spcPts val="0"/>
              </a:spcAft>
              <a:buClr>
                <a:schemeClr val="dk1"/>
              </a:buClr>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200"/>
              </a:spcBef>
              <a:spcAft>
                <a:spcPts val="0"/>
              </a:spcAft>
              <a:buClr>
                <a:schemeClr val="dk1"/>
              </a:buClr>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180"/>
              </a:spcBef>
              <a:spcAft>
                <a:spcPts val="0"/>
              </a:spcAft>
              <a:buClr>
                <a:schemeClr val="dk1"/>
              </a:buClr>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Shape 42"/>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7" name="Shape 47"/>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8" name="Shape 48"/>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9" name="Shape 49"/>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2" name="Shape 52"/>
          <p:cNvSpPr txBox="1"/>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400"/>
              </a:spcBef>
              <a:spcAft>
                <a:spcPts val="0"/>
              </a:spcAft>
              <a:buClr>
                <a:schemeClr val="dk1"/>
              </a:buClr>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360"/>
              </a:spcBef>
              <a:spcAft>
                <a:spcPts val="0"/>
              </a:spcAft>
              <a:buClr>
                <a:schemeClr val="dk1"/>
              </a:buClr>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3" name="Shape 53"/>
          <p:cNvSpPr txBox="1"/>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1093470"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84772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868680"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4" name="Shape 54"/>
          <p:cNvSpPr txBox="1"/>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400"/>
              </a:spcBef>
              <a:spcAft>
                <a:spcPts val="0"/>
              </a:spcAft>
              <a:buClr>
                <a:schemeClr val="dk1"/>
              </a:buClr>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360"/>
              </a:spcBef>
              <a:spcAft>
                <a:spcPts val="0"/>
              </a:spcAft>
              <a:buClr>
                <a:schemeClr val="dk1"/>
              </a:buClr>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320"/>
              </a:spcBef>
              <a:spcAft>
                <a:spcPts val="0"/>
              </a:spcAft>
              <a:buClr>
                <a:schemeClr val="dk1"/>
              </a:buClr>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5" name="Shape 55"/>
          <p:cNvSpPr txBox="1"/>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1093470"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84772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868680"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878205" algn="l" rtl="0">
              <a:lnSpc>
                <a:spcPct val="100000"/>
              </a:lnSpc>
              <a:spcBef>
                <a:spcPts val="320"/>
              </a:spcBef>
              <a:spcAft>
                <a:spcPts val="0"/>
              </a:spcAft>
              <a:buClr>
                <a:schemeClr val="dk1"/>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6" name="Shape 56"/>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7" name="Shape 57"/>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8" name="Shape 58"/>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1" name="Shape 61"/>
          <p:cNvSpPr txBox="1"/>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1042670" algn="l" rtl="0">
              <a:lnSpc>
                <a:spcPct val="100000"/>
              </a:lnSpc>
              <a:spcBef>
                <a:spcPts val="480"/>
              </a:spcBef>
              <a:spcAft>
                <a:spcPts val="0"/>
              </a:spcAft>
              <a:buClr>
                <a:schemeClr val="dk1"/>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82232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843280"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2" name="Shape 62"/>
          <p:cNvSpPr txBox="1"/>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1042670" algn="l" rtl="0">
              <a:lnSpc>
                <a:spcPct val="100000"/>
              </a:lnSpc>
              <a:spcBef>
                <a:spcPts val="480"/>
              </a:spcBef>
              <a:spcAft>
                <a:spcPts val="0"/>
              </a:spcAft>
              <a:buClr>
                <a:schemeClr val="dk1"/>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822325" algn="l" rtl="0">
              <a:lnSpc>
                <a:spcPct val="100000"/>
              </a:lnSpc>
              <a:spcBef>
                <a:spcPts val="400"/>
              </a:spcBef>
              <a:spcAft>
                <a:spcPts val="0"/>
              </a:spcAft>
              <a:buClr>
                <a:schemeClr val="dk1"/>
              </a:buClr>
              <a:buSzPct val="100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843280"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852805" algn="l" rtl="0">
              <a:lnSpc>
                <a:spcPct val="100000"/>
              </a:lnSpc>
              <a:spcBef>
                <a:spcPts val="360"/>
              </a:spcBef>
              <a:spcAft>
                <a:spcPts val="0"/>
              </a:spcAft>
              <a:buClr>
                <a:schemeClr val="dk1"/>
              </a:buClr>
              <a:buSzPct val="1000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3" name="Shape 63"/>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4" name="Shape 64"/>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5" name="Shape 65"/>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panose="020B0604020202020204"/>
              <a:buNone/>
              <a:defRPr sz="4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8" name="Shape 68"/>
          <p:cNvSpPr txBox="1"/>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360"/>
              </a:spcBef>
              <a:spcAft>
                <a:spcPts val="0"/>
              </a:spcAft>
              <a:buClr>
                <a:schemeClr val="dk1"/>
              </a:buClr>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320"/>
              </a:spcBef>
              <a:spcAft>
                <a:spcPts val="0"/>
              </a:spcAft>
              <a:buClr>
                <a:schemeClr val="dk1"/>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00000"/>
              </a:lnSpc>
              <a:spcBef>
                <a:spcPts val="280"/>
              </a:spcBef>
              <a:spcAft>
                <a:spcPts val="0"/>
              </a:spcAft>
              <a:buClr>
                <a:schemeClr val="dk1"/>
              </a:buClr>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9" name="Shape 69"/>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Shape 70"/>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Shape 71"/>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Shape 10"/>
          <p:cNvSpPr txBox="1"/>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Clr>
                <a:schemeClr val="dk2"/>
              </a:buClr>
              <a:buFont typeface="Arial" panose="020B0604020202020204"/>
              <a:buNone/>
              <a:defRPr sz="20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 name="Shape 11"/>
          <p:cNvSpPr txBox="1"/>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panose="020B0604020202020204"/>
              <a:buChar char="•"/>
              <a:defRPr sz="15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481705" marR="0" lvl="1" indent="309245" algn="l" rtl="0">
              <a:lnSpc>
                <a:spcPct val="100000"/>
              </a:lnSpc>
              <a:spcBef>
                <a:spcPts val="2620"/>
              </a:spcBef>
              <a:spcAft>
                <a:spcPts val="0"/>
              </a:spcAft>
              <a:buClr>
                <a:schemeClr val="dk1"/>
              </a:buClr>
              <a:buSzPct val="100000"/>
              <a:buFont typeface="Arial" panose="020B0604020202020204"/>
              <a:buChar char="–"/>
              <a:defRPr sz="13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5356225" marR="0" lvl="2" indent="346075" algn="l" rtl="0">
              <a:lnSpc>
                <a:spcPct val="100000"/>
              </a:lnSpc>
              <a:spcBef>
                <a:spcPts val="2240"/>
              </a:spcBef>
              <a:spcAft>
                <a:spcPts val="0"/>
              </a:spcAft>
              <a:buClr>
                <a:schemeClr val="dk1"/>
              </a:buClr>
              <a:buSzPct val="100000"/>
              <a:buFont typeface="Arial" panose="020B0604020202020204"/>
              <a:buChar char="•"/>
              <a:defRPr sz="1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7498080" marR="0" lvl="3" indent="121920"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9641205" marR="0" lvl="4"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10098405" marR="0" lvl="5"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10555605" marR="0" lvl="6"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11012805" marR="0" lvl="7"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11470005" marR="0" lvl="8" indent="112395" algn="l" rtl="0">
              <a:lnSpc>
                <a:spcPct val="100000"/>
              </a:lnSpc>
              <a:spcBef>
                <a:spcPts val="1880"/>
              </a:spcBef>
              <a:spcAft>
                <a:spcPts val="0"/>
              </a:spcAft>
              <a:buClr>
                <a:schemeClr val="dk1"/>
              </a:buClr>
              <a:buSzPct val="100000"/>
              <a:buFont typeface="Arial" panose="020B0604020202020204"/>
              <a:buChar char="»"/>
              <a:defRPr sz="9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Shape 12"/>
          <p:cNvSpPr txBox="1"/>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Shape 13"/>
          <p:cNvSpPr txBox="1"/>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Clr>
                <a:schemeClr val="dk1"/>
              </a:buClr>
              <a:buFont typeface="Arial" panose="020B0604020202020204"/>
              <a:buNone/>
              <a:defRPr sz="8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Shape 14"/>
          <p:cNvSpPr txBox="1"/>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panose="020B0604020202020204"/>
              <a:buNone/>
            </a:pPr>
            <a:fld id="{00000000-1234-1234-1234-123412341234}" type="slidenum">
              <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6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1" Type="http://schemas.openxmlformats.org/officeDocument/2006/relationships/notesSlide" Target="../notesSlides/notesSlide1.xml"/><Relationship Id="rId20" Type="http://schemas.openxmlformats.org/officeDocument/2006/relationships/vmlDrawing" Target="../drawings/vmlDrawing1.vml"/><Relationship Id="rId2" Type="http://schemas.openxmlformats.org/officeDocument/2006/relationships/image" Target="../media/image2.png"/><Relationship Id="rId19" Type="http://schemas.openxmlformats.org/officeDocument/2006/relationships/slideLayout" Target="../slideLayouts/slideLayout1.xml"/><Relationship Id="rId18" Type="http://schemas.openxmlformats.org/officeDocument/2006/relationships/image" Target="../media/image16.emf"/><Relationship Id="rId17" Type="http://schemas.openxmlformats.org/officeDocument/2006/relationships/oleObject" Target="../embeddings/oleObject2.bin"/><Relationship Id="rId16" Type="http://schemas.openxmlformats.org/officeDocument/2006/relationships/image" Target="../media/image15.emf"/><Relationship Id="rId15" Type="http://schemas.openxmlformats.org/officeDocument/2006/relationships/oleObject" Target="../embeddings/oleObject1.bin"/><Relationship Id="rId14" Type="http://schemas.openxmlformats.org/officeDocument/2006/relationships/image" Target="../media/image14.png"/><Relationship Id="rId13" Type="http://schemas.openxmlformats.org/officeDocument/2006/relationships/image" Target="../media/image13.jpeg"/><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8" name="Shape 88"/>
        <p:cNvGrpSpPr/>
        <p:nvPr/>
      </p:nvGrpSpPr>
      <p:grpSpPr>
        <a:xfrm>
          <a:off x="0" y="0"/>
          <a:ext cx="0" cy="0"/>
          <a:chOff x="0" y="0"/>
          <a:chExt cx="0" cy="0"/>
        </a:xfrm>
      </p:grpSpPr>
      <p:sp>
        <p:nvSpPr>
          <p:cNvPr id="90" name="Shape 90"/>
          <p:cNvSpPr txBox="1"/>
          <p:nvPr/>
        </p:nvSpPr>
        <p:spPr>
          <a:xfrm>
            <a:off x="914400" y="42062400"/>
            <a:ext cx="31089600" cy="15780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8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Shape 92"/>
          <p:cNvSpPr/>
          <p:nvPr/>
        </p:nvSpPr>
        <p:spPr>
          <a:xfrm>
            <a:off x="1917899" y="27476175"/>
            <a:ext cx="10994400" cy="13560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rtl="0">
              <a:spcBef>
                <a:spcPts val="0"/>
              </a:spcBef>
              <a:buNone/>
            </a:pPr>
          </a:p>
        </p:txBody>
      </p:sp>
      <p:sp>
        <p:nvSpPr>
          <p:cNvPr id="93" name="Shape 93"/>
          <p:cNvSpPr/>
          <p:nvPr/>
        </p:nvSpPr>
        <p:spPr>
          <a:xfrm>
            <a:off x="13531350" y="27642000"/>
            <a:ext cx="9297300" cy="13560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p>
        </p:txBody>
      </p:sp>
      <p:sp>
        <p:nvSpPr>
          <p:cNvPr id="94" name="Shape 94"/>
          <p:cNvSpPr/>
          <p:nvPr/>
        </p:nvSpPr>
        <p:spPr>
          <a:xfrm>
            <a:off x="23447700" y="17681537"/>
            <a:ext cx="8067600" cy="8768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p>
        </p:txBody>
      </p:sp>
      <p:sp>
        <p:nvSpPr>
          <p:cNvPr id="95" name="Shape 95"/>
          <p:cNvSpPr txBox="1"/>
          <p:nvPr/>
        </p:nvSpPr>
        <p:spPr>
          <a:xfrm>
            <a:off x="9623510" y="2196440"/>
            <a:ext cx="164697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panose="02020603050405020304"/>
              <a:buNone/>
            </a:pPr>
            <a:r>
              <a:rPr lang="en-US" sz="5500" b="1">
                <a:solidFill>
                  <a:schemeClr val="dk1"/>
                </a:solidFill>
                <a:latin typeface="Times New Roman" panose="02020603050405020304"/>
                <a:ea typeface="Times New Roman" panose="02020603050405020304"/>
                <a:cs typeface="Times New Roman" panose="02020603050405020304"/>
                <a:sym typeface="Times New Roman" panose="02020603050405020304"/>
              </a:rPr>
              <a:t>Advanced Software Engineering, 2016</a:t>
            </a:r>
            <a:r>
              <a:rPr lang="en-US" sz="5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5500" b="1">
                <a:solidFill>
                  <a:schemeClr val="dk1"/>
                </a:solidFill>
                <a:latin typeface="Times New Roman" panose="02020603050405020304"/>
                <a:ea typeface="Times New Roman" panose="02020603050405020304"/>
                <a:cs typeface="Times New Roman" panose="02020603050405020304"/>
                <a:sym typeface="Times New Roman" panose="02020603050405020304"/>
              </a:rPr>
              <a:t>Fall</a:t>
            </a:r>
            <a:endParaRPr lang="en-US" sz="5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Shape 96"/>
          <p:cNvSpPr txBox="1"/>
          <p:nvPr/>
        </p:nvSpPr>
        <p:spPr>
          <a:xfrm>
            <a:off x="6636600" y="2196512"/>
            <a:ext cx="19797600" cy="2959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panose="020B0604020202020204"/>
              <a:buNone/>
            </a:pPr>
            <a:r>
              <a:rPr lang="en-US" sz="5800" b="1">
                <a:solidFill>
                  <a:srgbClr val="3333CC"/>
                </a:solidFill>
              </a:rPr>
              <a:t>Biosensor  1.0</a:t>
            </a:r>
            <a:endParaRPr lang="en-US" sz="5800" b="1">
              <a:solidFill>
                <a:srgbClr val="3333CC"/>
              </a:solidFill>
            </a:endParaRPr>
          </a:p>
          <a:p>
            <a:pPr marL="0" marR="0" lvl="0" indent="0" algn="ctr" rtl="0">
              <a:lnSpc>
                <a:spcPct val="100000"/>
              </a:lnSpc>
              <a:spcBef>
                <a:spcPts val="0"/>
              </a:spcBef>
              <a:spcAft>
                <a:spcPts val="0"/>
              </a:spcAft>
              <a:buClr>
                <a:srgbClr val="3333CC"/>
              </a:buClr>
              <a:buSzPct val="25000"/>
              <a:buFont typeface="Arial" panose="020B0604020202020204"/>
              <a:buNone/>
            </a:pPr>
            <a:r>
              <a:rPr lang="en-US" sz="3500" b="1" i="0" u="none" strike="noStrike" cap="none">
                <a:solidFill>
                  <a:srgbClr val="3333CC"/>
                </a:solidFill>
                <a:latin typeface="Arial" panose="020B0604020202020204"/>
                <a:ea typeface="Arial" panose="020B0604020202020204"/>
                <a:cs typeface="Arial" panose="020B0604020202020204"/>
                <a:sym typeface="Arial" panose="020B0604020202020204"/>
              </a:rPr>
              <a:t>Student: Zhiyuan Shi</a:t>
            </a:r>
            <a:r>
              <a:rPr lang="en-US" sz="3500">
                <a:solidFill>
                  <a:srgbClr val="3333CC"/>
                </a:solidFill>
              </a:rPr>
              <a:t>, </a:t>
            </a:r>
            <a:r>
              <a:rPr lang="en-US" sz="3500" b="0" i="0" u="none" strike="noStrike" cap="none">
                <a:solidFill>
                  <a:srgbClr val="3333CC"/>
                </a:solidFill>
                <a:latin typeface="Arial" panose="020B0604020202020204"/>
                <a:ea typeface="Arial" panose="020B0604020202020204"/>
                <a:cs typeface="Arial" panose="020B0604020202020204"/>
                <a:sym typeface="Arial" panose="020B0604020202020204"/>
              </a:rPr>
              <a:t>Florida International University</a:t>
            </a:r>
            <a:endParaRPr lang="en-US" sz="3500" b="0" i="0" u="none" strike="noStrike" cap="none">
              <a:solidFill>
                <a:srgbClr val="3333CC"/>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3333CC"/>
              </a:buClr>
              <a:buSzPct val="25000"/>
              <a:buFont typeface="Arial" panose="020B0604020202020204"/>
              <a:buNone/>
            </a:pPr>
            <a:r>
              <a:rPr lang="en-US" sz="3500" b="1" i="0" u="none" strike="noStrike" cap="none">
                <a:solidFill>
                  <a:srgbClr val="3333CC"/>
                </a:solidFill>
                <a:latin typeface="Arial" panose="020B0604020202020204"/>
                <a:ea typeface="Arial" panose="020B0604020202020204"/>
                <a:cs typeface="Arial" panose="020B0604020202020204"/>
                <a:sym typeface="Arial" panose="020B0604020202020204"/>
              </a:rPr>
              <a:t>Mentor:</a:t>
            </a:r>
            <a:r>
              <a:rPr lang="en-US" sz="3500" b="1" i="1" u="none" strike="noStrike" cap="none">
                <a:solidFill>
                  <a:srgbClr val="3333CC"/>
                </a:solidFill>
                <a:latin typeface="Arial" panose="020B0604020202020204"/>
                <a:ea typeface="Arial" panose="020B0604020202020204"/>
                <a:cs typeface="Arial" panose="020B0604020202020204"/>
                <a:sym typeface="Arial" panose="020B0604020202020204"/>
              </a:rPr>
              <a:t> </a:t>
            </a:r>
            <a:r>
              <a:rPr lang="en-US" sz="3500">
                <a:solidFill>
                  <a:srgbClr val="3333CC"/>
                </a:solidFill>
              </a:rPr>
              <a:t>Dr. Shekhar Bhansali, Florida International University</a:t>
            </a:r>
            <a:endParaRPr lang="en-US" sz="3500">
              <a:solidFill>
                <a:srgbClr val="3333CC"/>
              </a:solidFill>
            </a:endParaRPr>
          </a:p>
          <a:p>
            <a:pPr marL="0" marR="0" lvl="0" indent="0" algn="ctr" rtl="0">
              <a:lnSpc>
                <a:spcPct val="100000"/>
              </a:lnSpc>
              <a:spcBef>
                <a:spcPts val="0"/>
              </a:spcBef>
              <a:spcAft>
                <a:spcPts val="0"/>
              </a:spcAft>
              <a:buClr>
                <a:srgbClr val="3333CC"/>
              </a:buClr>
              <a:buSzPct val="25000"/>
              <a:buFont typeface="Arial" panose="020B0604020202020204"/>
              <a:buNone/>
            </a:pPr>
            <a:r>
              <a:rPr lang="en-US" sz="3500">
                <a:solidFill>
                  <a:srgbClr val="3333CC"/>
                </a:solidFill>
              </a:rPr>
              <a:t>    Mohsen Taheri, Florida International University</a:t>
            </a:r>
            <a:endParaRPr lang="en-US" sz="3500">
              <a:solidFill>
                <a:srgbClr val="3333CC"/>
              </a:solidFill>
            </a:endParaRPr>
          </a:p>
          <a:p>
            <a:pPr marL="0" marR="0" lvl="0" indent="0" algn="ctr" rtl="0">
              <a:lnSpc>
                <a:spcPct val="100000"/>
              </a:lnSpc>
              <a:spcBef>
                <a:spcPts val="0"/>
              </a:spcBef>
              <a:spcAft>
                <a:spcPts val="0"/>
              </a:spcAft>
              <a:buClr>
                <a:srgbClr val="3333CC"/>
              </a:buClr>
              <a:buSzPct val="25000"/>
              <a:buFont typeface="Arial" panose="020B0604020202020204"/>
              <a:buNone/>
            </a:pPr>
            <a:r>
              <a:rPr lang="en-US" sz="3500" b="1" i="0" u="none" strike="noStrike" cap="none">
                <a:solidFill>
                  <a:srgbClr val="3333CC"/>
                </a:solidFill>
                <a:latin typeface="Arial" panose="020B0604020202020204"/>
                <a:ea typeface="Arial" panose="020B0604020202020204"/>
                <a:cs typeface="Arial" panose="020B0604020202020204"/>
                <a:sym typeface="Arial" panose="020B0604020202020204"/>
              </a:rPr>
              <a:t>Instructor:</a:t>
            </a:r>
            <a:r>
              <a:rPr lang="en-US" sz="3500" b="1" i="1" u="none" strike="noStrike" cap="none">
                <a:solidFill>
                  <a:srgbClr val="3333CC"/>
                </a:solidFill>
                <a:latin typeface="Arial" panose="020B0604020202020204"/>
                <a:ea typeface="Arial" panose="020B0604020202020204"/>
                <a:cs typeface="Arial" panose="020B0604020202020204"/>
                <a:sym typeface="Arial" panose="020B0604020202020204"/>
              </a:rPr>
              <a:t> </a:t>
            </a:r>
            <a:r>
              <a:rPr lang="en-US" sz="3500" b="0" i="0" u="none" strike="noStrike" cap="none">
                <a:solidFill>
                  <a:srgbClr val="3333CC"/>
                </a:solidFill>
                <a:latin typeface="Arial" panose="020B0604020202020204"/>
                <a:ea typeface="Arial" panose="020B0604020202020204"/>
                <a:cs typeface="Arial" panose="020B0604020202020204"/>
                <a:sym typeface="Arial" panose="020B0604020202020204"/>
              </a:rPr>
              <a:t>Masoud Sadjadi, Florida International University</a:t>
            </a:r>
            <a:endParaRPr lang="en-US" sz="3500" b="0" i="0" u="none" strike="noStrike" cap="none">
              <a:solidFill>
                <a:srgbClr val="3333CC"/>
              </a:solidFill>
              <a:latin typeface="Arial" panose="020B0604020202020204"/>
              <a:ea typeface="Arial" panose="020B0604020202020204"/>
              <a:cs typeface="Arial" panose="020B0604020202020204"/>
              <a:sym typeface="Arial" panose="020B0604020202020204"/>
            </a:endParaRPr>
          </a:p>
        </p:txBody>
      </p:sp>
      <p:sp>
        <p:nvSpPr>
          <p:cNvPr id="97" name="Shape 97"/>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395" marR="0" lvl="0" indent="-493395" algn="ctr" rtl="0">
              <a:lnSpc>
                <a:spcPct val="100000"/>
              </a:lnSpc>
              <a:spcBef>
                <a:spcPts val="0"/>
              </a:spcBef>
              <a:spcAft>
                <a:spcPts val="0"/>
              </a:spcAft>
              <a:buClr>
                <a:schemeClr val="dk1"/>
              </a:buClr>
              <a:buSzPct val="25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The material presented in this poster is based upon the work supported by</a:t>
            </a:r>
            <a:r>
              <a:rPr lang="en-US" sz="3000">
                <a:solidFill>
                  <a:schemeClr val="dk1"/>
                </a:solidFill>
              </a:rPr>
              <a:t> Dr. Shekar Bhansali.</a:t>
            </a: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I am thankful to the help that I received from my group members, </a:t>
            </a:r>
            <a:r>
              <a:rPr lang="en-US" sz="3000">
                <a:solidFill>
                  <a:schemeClr val="dk1"/>
                </a:solidFill>
              </a:rPr>
              <a:t>Xin Zhaoand Vishal-Chhatwani</a:t>
            </a:r>
            <a:endParaRPr lang="en-US" sz="3000">
              <a:solidFill>
                <a:schemeClr val="dk1"/>
              </a:solidFill>
            </a:endParaRPr>
          </a:p>
        </p:txBody>
      </p:sp>
      <p:sp>
        <p:nvSpPr>
          <p:cNvPr id="98" name="Shape 98"/>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panose="020B0604020202020204"/>
              <a:buNone/>
            </a:pPr>
            <a:r>
              <a:rPr lang="en-US" sz="4100" b="1" i="0" u="none" strike="noStrike" cap="none">
                <a:solidFill>
                  <a:srgbClr val="336699"/>
                </a:solidFill>
                <a:latin typeface="Arial" panose="020B0604020202020204"/>
                <a:ea typeface="Arial" panose="020B0604020202020204"/>
                <a:cs typeface="Arial" panose="020B0604020202020204"/>
                <a:sym typeface="Arial" panose="020B0604020202020204"/>
              </a:rPr>
              <a:t>Acknowledgement</a:t>
            </a:r>
            <a:endParaRPr lang="en-US" sz="4100" b="1" i="0" u="none" strike="noStrike" cap="none">
              <a:solidFill>
                <a:srgbClr val="336699"/>
              </a:solidFill>
              <a:latin typeface="Arial" panose="020B0604020202020204"/>
              <a:ea typeface="Arial" panose="020B0604020202020204"/>
              <a:cs typeface="Arial" panose="020B0604020202020204"/>
              <a:sym typeface="Arial" panose="020B0604020202020204"/>
            </a:endParaRPr>
          </a:p>
        </p:txBody>
      </p:sp>
      <p:sp>
        <p:nvSpPr>
          <p:cNvPr id="99" name="Shape 99"/>
          <p:cNvSpPr txBox="1"/>
          <p:nvPr/>
        </p:nvSpPr>
        <p:spPr>
          <a:xfrm>
            <a:off x="15925800" y="446075"/>
            <a:ext cx="5486400" cy="13716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panose="020B0604020202020204"/>
              <a:buNone/>
            </a:pPr>
            <a:r>
              <a:rPr lang="en-US" sz="3200" b="1" i="0" u="none" strike="noStrike" cap="none">
                <a:solidFill>
                  <a:schemeClr val="accent2"/>
                </a:solidFill>
                <a:latin typeface="Arial" panose="020B0604020202020204"/>
                <a:ea typeface="Arial" panose="020B0604020202020204"/>
                <a:cs typeface="Arial" panose="020B0604020202020204"/>
                <a:sym typeface="Arial" panose="020B0604020202020204"/>
              </a:rPr>
              <a:t>School of Computing &amp; Information Sciences</a:t>
            </a:r>
            <a:endParaRPr lang="en-US" sz="3200" b="1" i="0" u="none" strike="noStrike" cap="none">
              <a:solidFill>
                <a:schemeClr val="accent2"/>
              </a:solidFill>
              <a:latin typeface="Arial" panose="020B0604020202020204"/>
              <a:ea typeface="Arial" panose="020B0604020202020204"/>
              <a:cs typeface="Arial" panose="020B0604020202020204"/>
              <a:sym typeface="Arial" panose="020B0604020202020204"/>
            </a:endParaRPr>
          </a:p>
        </p:txBody>
      </p:sp>
      <p:pic>
        <p:nvPicPr>
          <p:cNvPr id="100" name="Shape 100"/>
          <p:cNvPicPr preferRelativeResize="0"/>
          <p:nvPr/>
        </p:nvPicPr>
        <p:blipFill rotWithShape="1">
          <a:blip r:embed="rId1"/>
          <a:srcRect/>
          <a:stretch>
            <a:fillRect/>
          </a:stretch>
        </p:blipFill>
        <p:spPr>
          <a:xfrm>
            <a:off x="12853800" y="381000"/>
            <a:ext cx="2959200" cy="1371600"/>
          </a:xfrm>
          <a:prstGeom prst="rect">
            <a:avLst/>
          </a:prstGeom>
          <a:noFill/>
          <a:ln>
            <a:noFill/>
          </a:ln>
        </p:spPr>
      </p:pic>
      <p:sp>
        <p:nvSpPr>
          <p:cNvPr id="101" name="Shape 101"/>
          <p:cNvSpPr txBox="1"/>
          <p:nvPr/>
        </p:nvSpPr>
        <p:spPr>
          <a:xfrm>
            <a:off x="5200015" y="27505025"/>
            <a:ext cx="5486400" cy="944880"/>
          </a:xfrm>
          <a:prstGeom prst="rect">
            <a:avLst/>
          </a:prstGeom>
        </p:spPr>
        <p:style>
          <a:lnRef idx="1">
            <a:schemeClr val="dk1"/>
          </a:lnRef>
          <a:fillRef idx="3">
            <a:schemeClr val="dk1"/>
          </a:fillRef>
          <a:effectRef idx="2">
            <a:schemeClr val="dk1"/>
          </a:effectRef>
          <a:fontRef idx="minor">
            <a:schemeClr val="lt1"/>
          </a:fontRef>
        </p:style>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panose="020B0604020202020204"/>
              <a:buNone/>
            </a:pPr>
            <a:r>
              <a:rPr lang="en-US" sz="4100" b="1" i="0" u="none" strike="noStrike" cap="none">
                <a:solidFill>
                  <a:schemeClr val="lt1"/>
                </a:solidFill>
                <a:latin typeface="Arial" panose="020B0604020202020204"/>
                <a:ea typeface="Arial" panose="020B0604020202020204"/>
                <a:cs typeface="Arial" panose="020B0604020202020204"/>
                <a:sym typeface="Arial" panose="020B0604020202020204"/>
              </a:rPr>
              <a:t>Verification</a:t>
            </a:r>
            <a:endParaRPr lang="en-US" sz="41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2" name="Shape 102" descr="unnamed.png"/>
          <p:cNvPicPr preferRelativeResize="0"/>
          <p:nvPr/>
        </p:nvPicPr>
        <p:blipFill>
          <a:blip r:embed="rId2"/>
          <a:stretch>
            <a:fillRect/>
          </a:stretch>
        </p:blipFill>
        <p:spPr>
          <a:xfrm>
            <a:off x="1440180" y="2264080"/>
            <a:ext cx="5765756" cy="1808624"/>
          </a:xfrm>
          <a:prstGeom prst="rect">
            <a:avLst/>
          </a:prstGeom>
          <a:noFill/>
          <a:ln>
            <a:noFill/>
          </a:ln>
        </p:spPr>
      </p:pic>
      <p:pic>
        <p:nvPicPr>
          <p:cNvPr id="106" name="Shape 106" descr="20161113035920!Xcode_icon.png"/>
          <p:cNvPicPr preferRelativeResize="0"/>
          <p:nvPr/>
        </p:nvPicPr>
        <p:blipFill>
          <a:blip r:embed="rId3"/>
          <a:stretch>
            <a:fillRect/>
          </a:stretch>
        </p:blipFill>
        <p:spPr>
          <a:xfrm>
            <a:off x="27793590" y="1246530"/>
            <a:ext cx="3432149" cy="3432149"/>
          </a:xfrm>
          <a:prstGeom prst="rect">
            <a:avLst/>
          </a:prstGeom>
          <a:noFill/>
          <a:ln>
            <a:noFill/>
          </a:ln>
        </p:spPr>
      </p:pic>
      <p:pic>
        <p:nvPicPr>
          <p:cNvPr id="107" name="Shape 107" descr="20161113035920!Xcode_icon.png"/>
          <p:cNvPicPr preferRelativeResize="0"/>
          <p:nvPr/>
        </p:nvPicPr>
        <p:blipFill>
          <a:blip r:embed="rId3"/>
          <a:stretch>
            <a:fillRect/>
          </a:stretch>
        </p:blipFill>
        <p:spPr>
          <a:xfrm>
            <a:off x="23823925" y="19104200"/>
            <a:ext cx="2009600" cy="2009600"/>
          </a:xfrm>
          <a:prstGeom prst="rect">
            <a:avLst/>
          </a:prstGeom>
          <a:noFill/>
          <a:ln>
            <a:noFill/>
          </a:ln>
        </p:spPr>
      </p:pic>
      <p:sp>
        <p:nvSpPr>
          <p:cNvPr id="109" name="Shape 109"/>
          <p:cNvSpPr txBox="1"/>
          <p:nvPr/>
        </p:nvSpPr>
        <p:spPr>
          <a:xfrm>
            <a:off x="25415275" y="17681680"/>
            <a:ext cx="4514400" cy="8385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rgbClr val="336699"/>
              </a:buClr>
              <a:buSzPct val="25000"/>
              <a:buFont typeface="Arial" panose="020B0604020202020204"/>
              <a:buNone/>
            </a:pPr>
            <a:r>
              <a:rPr lang="en-US" sz="4100" b="1">
                <a:solidFill>
                  <a:srgbClr val="F3F3F3"/>
                </a:solidFill>
              </a:rPr>
              <a:t>Implementation</a:t>
            </a:r>
            <a:endParaRPr lang="en-US" sz="4100" b="1">
              <a:solidFill>
                <a:srgbClr val="F3F3F3"/>
              </a:solidFill>
            </a:endParaRPr>
          </a:p>
        </p:txBody>
      </p:sp>
      <p:sp>
        <p:nvSpPr>
          <p:cNvPr id="110" name="Shape 110"/>
          <p:cNvSpPr/>
          <p:nvPr/>
        </p:nvSpPr>
        <p:spPr>
          <a:xfrm>
            <a:off x="2059940" y="6090920"/>
            <a:ext cx="11119485" cy="5382895"/>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endParaRPr>
              <a:solidFill>
                <a:srgbClr val="92D050"/>
              </a:solidFill>
            </a:endParaRPr>
          </a:p>
        </p:txBody>
      </p:sp>
      <p:sp>
        <p:nvSpPr>
          <p:cNvPr id="111" name="Shape 111"/>
          <p:cNvSpPr txBox="1"/>
          <p:nvPr/>
        </p:nvSpPr>
        <p:spPr>
          <a:xfrm>
            <a:off x="2048720" y="7226470"/>
            <a:ext cx="10678500" cy="3885000"/>
          </a:xfrm>
          <a:prstGeom prst="rect">
            <a:avLst/>
          </a:prstGeom>
          <a:noFill/>
          <a:ln>
            <a:noFill/>
          </a:ln>
        </p:spPr>
        <p:txBody>
          <a:bodyPr lIns="91425" tIns="91425" rIns="91425" bIns="91425" anchor="t" anchorCtr="0">
            <a:noAutofit/>
          </a:bodyPr>
          <a:lstStyle/>
          <a:p>
            <a:pPr marL="0" lvl="0" indent="0" rtl="0">
              <a:spcBef>
                <a:spcPts val="0"/>
              </a:spcBef>
              <a:buClr>
                <a:srgbClr val="336699"/>
              </a:buClr>
              <a:buSzPct val="100000"/>
            </a:pPr>
            <a:r>
              <a:rPr lang="en-US" sz="4100">
                <a:solidFill>
                  <a:srgbClr val="336699"/>
                </a:solidFill>
                <a:sym typeface="+mn-ea"/>
              </a:rPr>
              <a:t>Biosensing App is a system which combines biosensor device, mobile application and cloud service together to detect, calibrate and analyze individual patient’s different kind of analyte such as blood pressure, heart rate or alcohol level for clinical purpose</a:t>
            </a:r>
            <a:endParaRPr lang="en-US" sz="4100">
              <a:solidFill>
                <a:srgbClr val="336699"/>
              </a:solidFill>
            </a:endParaRPr>
          </a:p>
          <a:p>
            <a:pPr lvl="0">
              <a:spcBef>
                <a:spcPts val="0"/>
              </a:spcBef>
              <a:buNone/>
            </a:pPr>
          </a:p>
        </p:txBody>
      </p:sp>
      <p:sp>
        <p:nvSpPr>
          <p:cNvPr id="112" name="Shape 112"/>
          <p:cNvSpPr/>
          <p:nvPr/>
        </p:nvSpPr>
        <p:spPr>
          <a:xfrm>
            <a:off x="13508475" y="5643150"/>
            <a:ext cx="9297300" cy="11022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rtl="0">
              <a:lnSpc>
                <a:spcPct val="115000"/>
              </a:lnSpc>
              <a:spcBef>
                <a:spcPts val="0"/>
              </a:spcBef>
              <a:buNone/>
            </a:pPr>
          </a:p>
        </p:txBody>
      </p:sp>
      <p:sp>
        <p:nvSpPr>
          <p:cNvPr id="114" name="Shape 114"/>
          <p:cNvSpPr/>
          <p:nvPr/>
        </p:nvSpPr>
        <p:spPr>
          <a:xfrm>
            <a:off x="23554895" y="5652917"/>
            <a:ext cx="8067600" cy="11488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p>
        </p:txBody>
      </p:sp>
      <p:sp>
        <p:nvSpPr>
          <p:cNvPr id="115" name="Shape 115"/>
          <p:cNvSpPr txBox="1"/>
          <p:nvPr/>
        </p:nvSpPr>
        <p:spPr>
          <a:xfrm>
            <a:off x="23952075" y="6618812"/>
            <a:ext cx="7273500" cy="9556200"/>
          </a:xfrm>
          <a:prstGeom prst="rect">
            <a:avLst/>
          </a:prstGeom>
        </p:spPr>
        <p:style>
          <a:lnRef idx="1">
            <a:schemeClr val="accent1"/>
          </a:lnRef>
          <a:fillRef idx="3">
            <a:schemeClr val="accent1"/>
          </a:fillRef>
          <a:effectRef idx="2">
            <a:schemeClr val="accent1"/>
          </a:effectRef>
          <a:fontRef idx="minor">
            <a:schemeClr val="lt1"/>
          </a:fontRef>
        </p:style>
        <p:txBody>
          <a:bodyPr lIns="91425" tIns="91425" rIns="91425" bIns="91425" anchor="t" anchorCtr="0">
            <a:noAutofit/>
          </a:bodyPr>
          <a:lstStyle/>
          <a:p>
            <a:pPr lvl="0" rtl="0">
              <a:spcBef>
                <a:spcPts val="0"/>
              </a:spcBef>
              <a:buClr>
                <a:srgbClr val="336699"/>
              </a:buClr>
              <a:buSzPct val="25000"/>
              <a:buFont typeface="Arial" panose="020B0604020202020204"/>
              <a:buNone/>
            </a:pPr>
            <a:r>
              <a:rPr lang="en-US" sz="4100">
                <a:solidFill>
                  <a:srgbClr val="336699"/>
                </a:solidFill>
              </a:rPr>
              <a:t>Functional/Non-functional features I focuse on:</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The ios device can connect to the sensor</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The ios device can read data from the sensor</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The users can see data type on the home page</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The users can see real-time data on the home page</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The ios device can send data to AWS cloud databse per 15 seconds</a:t>
            </a:r>
            <a:endParaRPr lang="en-US" sz="4100">
              <a:solidFill>
                <a:srgbClr val="336699"/>
              </a:solidFill>
            </a:endParaRPr>
          </a:p>
          <a:p>
            <a:pPr lvl="0">
              <a:spcBef>
                <a:spcPts val="0"/>
              </a:spcBef>
              <a:buClr>
                <a:schemeClr val="dk1"/>
              </a:buClr>
              <a:buFont typeface="Arial" panose="020B0604020202020204"/>
              <a:buNone/>
            </a:pPr>
            <a:endParaRPr sz="4100">
              <a:solidFill>
                <a:srgbClr val="336699"/>
              </a:solidFill>
            </a:endParaRPr>
          </a:p>
          <a:p>
            <a:pPr lvl="0" algn="ctr" rtl="0">
              <a:spcBef>
                <a:spcPts val="0"/>
              </a:spcBef>
              <a:buClr>
                <a:srgbClr val="336699"/>
              </a:buClr>
              <a:buFont typeface="Arial" panose="020B0604020202020204"/>
              <a:buNone/>
            </a:pPr>
            <a:endParaRPr sz="4100" b="1">
              <a:solidFill>
                <a:srgbClr val="336699"/>
              </a:solidFill>
            </a:endParaRPr>
          </a:p>
        </p:txBody>
      </p:sp>
      <p:sp>
        <p:nvSpPr>
          <p:cNvPr id="116" name="Shape 116"/>
          <p:cNvSpPr/>
          <p:nvPr/>
        </p:nvSpPr>
        <p:spPr>
          <a:xfrm>
            <a:off x="1994800" y="11861698"/>
            <a:ext cx="11119800" cy="50957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p>
        </p:txBody>
      </p:sp>
      <p:sp>
        <p:nvSpPr>
          <p:cNvPr id="117" name="Shape 117"/>
          <p:cNvSpPr txBox="1"/>
          <p:nvPr/>
        </p:nvSpPr>
        <p:spPr>
          <a:xfrm>
            <a:off x="2268815" y="13322885"/>
            <a:ext cx="10678500" cy="3818100"/>
          </a:xfrm>
          <a:prstGeom prst="rect">
            <a:avLst/>
          </a:prstGeom>
        </p:spPr>
        <p:style>
          <a:lnRef idx="1">
            <a:schemeClr val="accent1"/>
          </a:lnRef>
          <a:fillRef idx="3">
            <a:schemeClr val="accent1"/>
          </a:fillRef>
          <a:effectRef idx="2">
            <a:schemeClr val="accent1"/>
          </a:effectRef>
          <a:fontRef idx="minor">
            <a:schemeClr val="lt1"/>
          </a:fontRef>
        </p:style>
        <p:txBody>
          <a:bodyPr lIns="91425" tIns="91425" rIns="91425" bIns="91425" anchor="t" anchorCtr="0">
            <a:noAutofit/>
          </a:bodyPr>
          <a:lstStyle/>
          <a:p>
            <a:pPr lvl="0" rtl="0">
              <a:spcBef>
                <a:spcPts val="0"/>
              </a:spcBef>
              <a:buClr>
                <a:srgbClr val="336699"/>
              </a:buClr>
              <a:buSzPct val="25000"/>
              <a:buFont typeface="Arial" panose="020B0604020202020204"/>
              <a:buNone/>
            </a:pPr>
            <a:r>
              <a:rPr lang="en-US" sz="4100">
                <a:solidFill>
                  <a:srgbClr val="336699"/>
                </a:solidFill>
              </a:rPr>
              <a:t>1. Develop a mobile application that could  connect  to  the sensor and read the data from sensor.</a:t>
            </a:r>
            <a:endParaRPr lang="en-US" sz="4100">
              <a:solidFill>
                <a:srgbClr val="336699"/>
              </a:solidFill>
            </a:endParaRPr>
          </a:p>
          <a:p>
            <a:pPr lvl="0" rtl="0">
              <a:spcBef>
                <a:spcPts val="0"/>
              </a:spcBef>
              <a:buClr>
                <a:srgbClr val="336699"/>
              </a:buClr>
              <a:buSzPct val="25000"/>
              <a:buFont typeface="Arial" panose="020B0604020202020204"/>
              <a:buNone/>
            </a:pPr>
            <a:endParaRPr sz="4100">
              <a:solidFill>
                <a:srgbClr val="336699"/>
              </a:solidFill>
            </a:endParaRPr>
          </a:p>
          <a:p>
            <a:pPr lvl="0" rtl="0">
              <a:spcBef>
                <a:spcPts val="0"/>
              </a:spcBef>
              <a:buClr>
                <a:srgbClr val="336699"/>
              </a:buClr>
              <a:buSzPct val="25000"/>
              <a:buFont typeface="Arial" panose="020B0604020202020204"/>
              <a:buNone/>
            </a:pPr>
            <a:r>
              <a:rPr lang="en-US" sz="4100">
                <a:solidFill>
                  <a:srgbClr val="336699"/>
                </a:solidFill>
              </a:rPr>
              <a:t>2. Input data into AWS cloud database</a:t>
            </a:r>
            <a:endParaRPr lang="en-US" sz="4100">
              <a:solidFill>
                <a:srgbClr val="336699"/>
              </a:solidFill>
            </a:endParaRPr>
          </a:p>
        </p:txBody>
      </p:sp>
      <p:sp>
        <p:nvSpPr>
          <p:cNvPr id="118" name="Shape 118"/>
          <p:cNvSpPr txBox="1"/>
          <p:nvPr/>
        </p:nvSpPr>
        <p:spPr>
          <a:xfrm>
            <a:off x="15728315" y="27611705"/>
            <a:ext cx="4980305" cy="970915"/>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rgbClr val="336699"/>
              </a:buClr>
              <a:buSzPct val="25000"/>
              <a:buFont typeface="Arial" panose="020B0604020202020204"/>
              <a:buNone/>
            </a:pPr>
            <a:r>
              <a:rPr lang="en-US" sz="4100" b="1">
                <a:solidFill>
                  <a:schemeClr val="lt1"/>
                </a:solidFill>
              </a:rPr>
              <a:t>Screenshots</a:t>
            </a:r>
            <a:endParaRPr lang="en-US" sz="4100" b="1">
              <a:solidFill>
                <a:schemeClr val="lt1"/>
              </a:solidFill>
            </a:endParaRPr>
          </a:p>
        </p:txBody>
      </p:sp>
      <p:pic>
        <p:nvPicPr>
          <p:cNvPr id="123" name="Shape 123" descr="Apple-iPhone-6.jpg"/>
          <p:cNvPicPr preferRelativeResize="0"/>
          <p:nvPr/>
        </p:nvPicPr>
        <p:blipFill rotWithShape="1">
          <a:blip r:embed="rId4"/>
          <a:srcRect l="15176" r="25815"/>
          <a:stretch>
            <a:fillRect/>
          </a:stretch>
        </p:blipFill>
        <p:spPr>
          <a:xfrm>
            <a:off x="24069924" y="23504512"/>
            <a:ext cx="2009603" cy="2554395"/>
          </a:xfrm>
          <a:prstGeom prst="rect">
            <a:avLst/>
          </a:prstGeom>
          <a:noFill/>
          <a:ln>
            <a:noFill/>
          </a:ln>
        </p:spPr>
      </p:pic>
      <p:sp>
        <p:nvSpPr>
          <p:cNvPr id="124" name="Shape 124"/>
          <p:cNvSpPr txBox="1"/>
          <p:nvPr/>
        </p:nvSpPr>
        <p:spPr>
          <a:xfrm>
            <a:off x="26290225" y="19401862"/>
            <a:ext cx="4980000" cy="10779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336699"/>
                </a:solidFill>
              </a:rPr>
              <a:t>Used xcode for the development of iOS app</a:t>
            </a:r>
            <a:endParaRPr lang="en-US" sz="3600">
              <a:solidFill>
                <a:srgbClr val="336699"/>
              </a:solidFill>
            </a:endParaRPr>
          </a:p>
        </p:txBody>
      </p:sp>
      <p:sp>
        <p:nvSpPr>
          <p:cNvPr id="125" name="Shape 125"/>
          <p:cNvSpPr txBox="1"/>
          <p:nvPr/>
        </p:nvSpPr>
        <p:spPr>
          <a:xfrm>
            <a:off x="26290225" y="21770212"/>
            <a:ext cx="4980000" cy="1077900"/>
          </a:xfrm>
          <a:prstGeom prst="rect">
            <a:avLst/>
          </a:prstGeom>
          <a:noFill/>
          <a:ln>
            <a:noFill/>
          </a:ln>
        </p:spPr>
        <p:txBody>
          <a:bodyPr lIns="91425" tIns="91425" rIns="91425" bIns="91425" anchor="t" anchorCtr="0">
            <a:noAutofit/>
          </a:bodyPr>
          <a:lstStyle/>
          <a:p>
            <a:pPr lvl="0" rtl="0">
              <a:spcBef>
                <a:spcPts val="0"/>
              </a:spcBef>
              <a:buNone/>
            </a:pPr>
            <a:r>
              <a:rPr lang="en-US" sz="3600">
                <a:solidFill>
                  <a:srgbClr val="336699"/>
                </a:solidFill>
              </a:rPr>
              <a:t>Used Object C for programming</a:t>
            </a:r>
            <a:endParaRPr lang="en-US" sz="3600">
              <a:solidFill>
                <a:srgbClr val="336699"/>
              </a:solidFill>
            </a:endParaRPr>
          </a:p>
        </p:txBody>
      </p:sp>
      <p:sp>
        <p:nvSpPr>
          <p:cNvPr id="126" name="Shape 126"/>
          <p:cNvSpPr txBox="1"/>
          <p:nvPr/>
        </p:nvSpPr>
        <p:spPr>
          <a:xfrm>
            <a:off x="26290225" y="24138562"/>
            <a:ext cx="4980000" cy="1077900"/>
          </a:xfrm>
          <a:prstGeom prst="rect">
            <a:avLst/>
          </a:prstGeom>
          <a:noFill/>
          <a:ln>
            <a:noFill/>
          </a:ln>
        </p:spPr>
        <p:txBody>
          <a:bodyPr lIns="91425" tIns="91425" rIns="91425" bIns="91425" anchor="t" anchorCtr="0">
            <a:noAutofit/>
          </a:bodyPr>
          <a:lstStyle/>
          <a:p>
            <a:pPr lvl="0" rtl="0">
              <a:spcBef>
                <a:spcPts val="0"/>
              </a:spcBef>
              <a:buNone/>
            </a:pPr>
            <a:r>
              <a:rPr lang="en-US" sz="3600">
                <a:solidFill>
                  <a:srgbClr val="336699"/>
                </a:solidFill>
              </a:rPr>
              <a:t>Used iPhone device to test the application</a:t>
            </a:r>
            <a:endParaRPr lang="en-US" sz="3600">
              <a:solidFill>
                <a:srgbClr val="336699"/>
              </a:solidFill>
            </a:endParaRPr>
          </a:p>
        </p:txBody>
      </p:sp>
      <p:sp>
        <p:nvSpPr>
          <p:cNvPr id="127" name="Shape 127"/>
          <p:cNvSpPr/>
          <p:nvPr/>
        </p:nvSpPr>
        <p:spPr>
          <a:xfrm>
            <a:off x="2048250" y="17681875"/>
            <a:ext cx="11119800" cy="8768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a:spcBef>
                <a:spcPts val="0"/>
              </a:spcBef>
              <a:buNone/>
            </a:pPr>
          </a:p>
        </p:txBody>
      </p:sp>
      <p:sp>
        <p:nvSpPr>
          <p:cNvPr id="128" name="Shape 128"/>
          <p:cNvSpPr txBox="1"/>
          <p:nvPr/>
        </p:nvSpPr>
        <p:spPr>
          <a:xfrm>
            <a:off x="2725825" y="18625212"/>
            <a:ext cx="6897300" cy="1077900"/>
          </a:xfrm>
          <a:prstGeom prst="rect">
            <a:avLst/>
          </a:prstGeom>
          <a:noFill/>
          <a:ln>
            <a:noFill/>
          </a:ln>
        </p:spPr>
        <p:txBody>
          <a:bodyPr lIns="91425" tIns="91425" rIns="91425" bIns="91425" anchor="t" anchorCtr="0">
            <a:noAutofit/>
          </a:bodyPr>
          <a:lstStyle/>
          <a:p>
            <a:pPr lvl="0" algn="l" rtl="0">
              <a:spcBef>
                <a:spcPts val="0"/>
              </a:spcBef>
              <a:buClr>
                <a:srgbClr val="336699"/>
              </a:buClr>
              <a:buSzPct val="25000"/>
              <a:buFont typeface="Arial" panose="020B0604020202020204"/>
              <a:buNone/>
            </a:pPr>
            <a:r>
              <a:rPr lang="en-US" sz="4100">
                <a:solidFill>
                  <a:srgbClr val="336699"/>
                </a:solidFill>
              </a:rPr>
              <a:t>Layered Architecture</a:t>
            </a:r>
            <a:endParaRPr lang="en-US" sz="4100">
              <a:solidFill>
                <a:srgbClr val="336699"/>
              </a:solidFill>
            </a:endParaRPr>
          </a:p>
          <a:p>
            <a:pPr lvl="0" algn="ctr" rtl="0">
              <a:spcBef>
                <a:spcPts val="0"/>
              </a:spcBef>
              <a:buClr>
                <a:srgbClr val="336699"/>
              </a:buClr>
              <a:buFont typeface="Arial" panose="020B0604020202020204"/>
              <a:buNone/>
            </a:pPr>
            <a:endParaRPr sz="4100" b="1">
              <a:solidFill>
                <a:srgbClr val="336699"/>
              </a:solidFill>
            </a:endParaRPr>
          </a:p>
        </p:txBody>
      </p:sp>
      <p:sp>
        <p:nvSpPr>
          <p:cNvPr id="130" name="Shape 130"/>
          <p:cNvSpPr/>
          <p:nvPr/>
        </p:nvSpPr>
        <p:spPr>
          <a:xfrm>
            <a:off x="23447700" y="27721575"/>
            <a:ext cx="8067600" cy="13560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lstStyle/>
          <a:p>
            <a:pPr lvl="0" rtl="0">
              <a:spcBef>
                <a:spcPts val="0"/>
              </a:spcBef>
              <a:buClr>
                <a:srgbClr val="000000"/>
              </a:buClr>
              <a:buFont typeface="Arial" panose="020B0604020202020204"/>
              <a:buNone/>
            </a:pPr>
          </a:p>
        </p:txBody>
      </p:sp>
      <p:sp>
        <p:nvSpPr>
          <p:cNvPr id="131" name="Shape 131"/>
          <p:cNvSpPr txBox="1"/>
          <p:nvPr/>
        </p:nvSpPr>
        <p:spPr>
          <a:xfrm>
            <a:off x="23685900" y="28449625"/>
            <a:ext cx="7591200" cy="12373500"/>
          </a:xfrm>
          <a:prstGeom prst="rect">
            <a:avLst/>
          </a:prstGeom>
          <a:noFill/>
          <a:ln>
            <a:noFill/>
          </a:ln>
        </p:spPr>
        <p:txBody>
          <a:bodyPr lIns="91425" tIns="91425" rIns="91425" bIns="91425" anchor="t" anchorCtr="0">
            <a:noAutofit/>
          </a:bodyPr>
          <a:lstStyle/>
          <a:p>
            <a:pPr lvl="0" algn="l" rtl="0">
              <a:spcBef>
                <a:spcPts val="0"/>
              </a:spcBef>
              <a:buClr>
                <a:srgbClr val="336699"/>
              </a:buClr>
              <a:buFont typeface="Arial" panose="020B0604020202020204"/>
              <a:buNone/>
            </a:pPr>
            <a:endParaRPr sz="4100" b="1">
              <a:solidFill>
                <a:srgbClr val="336699"/>
              </a:solidFill>
            </a:endParaRPr>
          </a:p>
          <a:p>
            <a:pPr marL="457200" lvl="0" indent="-488950" rtl="0">
              <a:spcBef>
                <a:spcPts val="0"/>
              </a:spcBef>
              <a:buClr>
                <a:srgbClr val="336699"/>
              </a:buClr>
              <a:buSzPct val="100000"/>
              <a:buChar char="●"/>
            </a:pPr>
            <a:r>
              <a:rPr lang="en-US" sz="4100">
                <a:solidFill>
                  <a:srgbClr val="336699"/>
                </a:solidFill>
              </a:rPr>
              <a:t>Responsible for developing an iOS application</a:t>
            </a:r>
            <a:endParaRPr lang="en-US" sz="4100">
              <a:solidFill>
                <a:srgbClr val="336699"/>
              </a:solidFill>
            </a:endParaRPr>
          </a:p>
          <a:p>
            <a:pPr marL="457200" lvl="0" indent="-488950" rtl="0">
              <a:spcBef>
                <a:spcPts val="0"/>
              </a:spcBef>
              <a:buClr>
                <a:srgbClr val="336699"/>
              </a:buClr>
              <a:buSzPct val="100000"/>
              <a:buChar char="●"/>
            </a:pP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I read the data from sensor and converted into a proper format</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sym typeface="+mn-ea"/>
              </a:rPr>
              <a:t>A home page was created to show the real-time data and type from the sensors currently used. i-e heartrate and temperature</a:t>
            </a:r>
            <a:endParaRPr lang="en-US" sz="4100">
              <a:solidFill>
                <a:srgbClr val="336699"/>
              </a:solidFill>
            </a:endParaRPr>
          </a:p>
          <a:p>
            <a:pPr marL="457200" lvl="0" indent="-488950" rtl="0">
              <a:spcBef>
                <a:spcPts val="0"/>
              </a:spcBef>
              <a:buClr>
                <a:srgbClr val="336699"/>
              </a:buClr>
              <a:buSzPct val="100000"/>
              <a:buChar char="●"/>
            </a:pPr>
            <a:r>
              <a:rPr lang="en-US" sz="4100">
                <a:solidFill>
                  <a:srgbClr val="336699"/>
                </a:solidFill>
              </a:rPr>
              <a:t>I input data that read from sensor into AWS cloud database per 15 seconds</a:t>
            </a:r>
            <a:endParaRPr lang="en-US" sz="4100">
              <a:solidFill>
                <a:srgbClr val="336699"/>
              </a:solidFill>
            </a:endParaRPr>
          </a:p>
          <a:p>
            <a:pPr lvl="0" rtl="0">
              <a:spcBef>
                <a:spcPts val="0"/>
              </a:spcBef>
              <a:buClr>
                <a:srgbClr val="336699"/>
              </a:buClr>
              <a:buFont typeface="Arial" panose="020B0604020202020204"/>
              <a:buNone/>
            </a:pPr>
            <a:endParaRPr sz="4100">
              <a:solidFill>
                <a:srgbClr val="336699"/>
              </a:solidFill>
            </a:endParaRPr>
          </a:p>
        </p:txBody>
      </p:sp>
      <p:pic>
        <p:nvPicPr>
          <p:cNvPr id="132" name="Shape 132" descr="architecture.png"/>
          <p:cNvPicPr preferRelativeResize="0"/>
          <p:nvPr/>
        </p:nvPicPr>
        <p:blipFill>
          <a:blip r:embed="rId5"/>
          <a:stretch>
            <a:fillRect/>
          </a:stretch>
        </p:blipFill>
        <p:spPr>
          <a:xfrm>
            <a:off x="7885425" y="19089301"/>
            <a:ext cx="3312724" cy="7002345"/>
          </a:xfrm>
          <a:prstGeom prst="rect">
            <a:avLst/>
          </a:prstGeom>
          <a:noFill/>
          <a:ln>
            <a:noFill/>
          </a:ln>
        </p:spPr>
      </p:pic>
      <p:sp>
        <p:nvSpPr>
          <p:cNvPr id="136" name="Shape 136"/>
          <p:cNvSpPr txBox="1"/>
          <p:nvPr/>
        </p:nvSpPr>
        <p:spPr>
          <a:xfrm>
            <a:off x="5200235" y="6130892"/>
            <a:ext cx="4067100" cy="8385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chemeClr val="dk1"/>
              </a:buClr>
              <a:buSzPct val="27000"/>
              <a:buFont typeface="Arial" panose="020B0604020202020204"/>
              <a:buNone/>
            </a:pPr>
            <a:r>
              <a:rPr lang="en-US" sz="4100" b="1">
                <a:solidFill>
                  <a:schemeClr val="lt1"/>
                </a:solidFill>
              </a:rPr>
              <a:t>Problem</a:t>
            </a:r>
            <a:endParaRPr lang="en-US" sz="4100" b="1">
              <a:solidFill>
                <a:schemeClr val="lt1"/>
              </a:solidFill>
            </a:endParaRPr>
          </a:p>
        </p:txBody>
      </p:sp>
      <p:sp>
        <p:nvSpPr>
          <p:cNvPr id="137" name="Shape 137"/>
          <p:cNvSpPr txBox="1"/>
          <p:nvPr/>
        </p:nvSpPr>
        <p:spPr>
          <a:xfrm>
            <a:off x="5200235" y="11861555"/>
            <a:ext cx="4067100" cy="8385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chemeClr val="dk1"/>
              </a:buClr>
              <a:buSzPct val="27000"/>
              <a:buFont typeface="Arial" panose="020B0604020202020204"/>
              <a:buNone/>
            </a:pPr>
            <a:r>
              <a:rPr lang="en-US" sz="4100" b="1">
                <a:solidFill>
                  <a:schemeClr val="lt1"/>
                </a:solidFill>
              </a:rPr>
              <a:t>Solution</a:t>
            </a:r>
            <a:endParaRPr lang="en-US" sz="4100" b="1">
              <a:solidFill>
                <a:schemeClr val="lt1"/>
              </a:solidFill>
            </a:endParaRPr>
          </a:p>
        </p:txBody>
      </p:sp>
      <p:sp>
        <p:nvSpPr>
          <p:cNvPr id="139" name="Shape 139"/>
          <p:cNvSpPr txBox="1"/>
          <p:nvPr/>
        </p:nvSpPr>
        <p:spPr>
          <a:xfrm>
            <a:off x="25415100" y="5535137"/>
            <a:ext cx="4514400" cy="10779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chemeClr val="dk1"/>
              </a:buClr>
              <a:buSzPct val="27000"/>
              <a:buFont typeface="Arial" panose="020B0604020202020204"/>
              <a:buNone/>
            </a:pPr>
            <a:r>
              <a:rPr lang="en-US" sz="4100" b="1">
                <a:solidFill>
                  <a:schemeClr val="lt1"/>
                </a:solidFill>
              </a:rPr>
              <a:t>Requirements</a:t>
            </a:r>
            <a:endParaRPr lang="en-US" sz="4100" b="1">
              <a:solidFill>
                <a:schemeClr val="lt1"/>
              </a:solidFill>
            </a:endParaRPr>
          </a:p>
        </p:txBody>
      </p:sp>
      <p:sp>
        <p:nvSpPr>
          <p:cNvPr id="140" name="Shape 140"/>
          <p:cNvSpPr txBox="1"/>
          <p:nvPr/>
        </p:nvSpPr>
        <p:spPr>
          <a:xfrm>
            <a:off x="5297170" y="17681575"/>
            <a:ext cx="4514215" cy="8382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rgbClr val="336699"/>
              </a:buClr>
              <a:buSzPct val="25000"/>
              <a:buFont typeface="Arial" panose="020B0604020202020204"/>
              <a:buNone/>
            </a:pPr>
            <a:r>
              <a:rPr lang="en-US" sz="4100" b="1">
                <a:solidFill>
                  <a:schemeClr val="lt1"/>
                </a:solidFill>
              </a:rPr>
              <a:t>System Design</a:t>
            </a:r>
            <a:endParaRPr lang="en-US" sz="4100" b="1">
              <a:solidFill>
                <a:schemeClr val="lt1"/>
              </a:solidFill>
            </a:endParaRPr>
          </a:p>
        </p:txBody>
      </p:sp>
      <p:sp>
        <p:nvSpPr>
          <p:cNvPr id="141" name="Shape 141"/>
          <p:cNvSpPr txBox="1"/>
          <p:nvPr/>
        </p:nvSpPr>
        <p:spPr>
          <a:xfrm>
            <a:off x="25501680" y="27721685"/>
            <a:ext cx="4341000" cy="10779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rgbClr val="336699"/>
              </a:buClr>
              <a:buSzPct val="25000"/>
              <a:buFont typeface="Arial" panose="020B0604020202020204"/>
              <a:buNone/>
            </a:pPr>
            <a:r>
              <a:rPr lang="en-US" sz="4100" b="1">
                <a:solidFill>
                  <a:schemeClr val="lt1"/>
                </a:solidFill>
              </a:rPr>
              <a:t>Summary</a:t>
            </a:r>
            <a:endParaRPr lang="en-US" sz="4100" b="1">
              <a:solidFill>
                <a:schemeClr val="lt1"/>
              </a:solidFill>
            </a:endParaRPr>
          </a:p>
        </p:txBody>
      </p:sp>
      <p:pic>
        <p:nvPicPr>
          <p:cNvPr id="10" name="图片 9" descr="360截图20161128133909238"/>
          <p:cNvPicPr>
            <a:picLocks noChangeAspect="1"/>
          </p:cNvPicPr>
          <p:nvPr/>
        </p:nvPicPr>
        <p:blipFill>
          <a:blip r:embed="rId6"/>
          <a:stretch>
            <a:fillRect/>
          </a:stretch>
        </p:blipFill>
        <p:spPr>
          <a:xfrm>
            <a:off x="23994110" y="21403945"/>
            <a:ext cx="1996148" cy="1944000"/>
          </a:xfrm>
          <a:prstGeom prst="rect">
            <a:avLst/>
          </a:prstGeom>
        </p:spPr>
      </p:pic>
      <p:pic>
        <p:nvPicPr>
          <p:cNvPr id="6" name="图片 5" descr="360截图20161128135326339"/>
          <p:cNvPicPr>
            <a:picLocks noChangeAspect="1"/>
          </p:cNvPicPr>
          <p:nvPr/>
        </p:nvPicPr>
        <p:blipFill>
          <a:blip r:embed="rId7"/>
          <a:stretch>
            <a:fillRect/>
          </a:stretch>
        </p:blipFill>
        <p:spPr>
          <a:xfrm>
            <a:off x="3115945" y="29371290"/>
            <a:ext cx="9611360" cy="9770745"/>
          </a:xfrm>
          <a:prstGeom prst="rect">
            <a:avLst/>
          </a:prstGeom>
        </p:spPr>
      </p:pic>
      <p:pic>
        <p:nvPicPr>
          <p:cNvPr id="7" name="图片 6" descr="IMG_1925"/>
          <p:cNvPicPr>
            <a:picLocks noChangeAspect="1"/>
          </p:cNvPicPr>
          <p:nvPr/>
        </p:nvPicPr>
        <p:blipFill>
          <a:blip r:embed="rId8"/>
          <a:stretch>
            <a:fillRect/>
          </a:stretch>
        </p:blipFill>
        <p:spPr>
          <a:xfrm>
            <a:off x="14544040" y="29575125"/>
            <a:ext cx="3044190" cy="5745480"/>
          </a:xfrm>
          <a:prstGeom prst="rect">
            <a:avLst/>
          </a:prstGeom>
        </p:spPr>
      </p:pic>
      <p:pic>
        <p:nvPicPr>
          <p:cNvPr id="8" name="图片 7" descr="IMG_1926"/>
          <p:cNvPicPr>
            <a:picLocks noChangeAspect="1"/>
          </p:cNvPicPr>
          <p:nvPr/>
        </p:nvPicPr>
        <p:blipFill>
          <a:blip r:embed="rId9"/>
          <a:stretch>
            <a:fillRect/>
          </a:stretch>
        </p:blipFill>
        <p:spPr>
          <a:xfrm>
            <a:off x="18922365" y="29575125"/>
            <a:ext cx="3060065" cy="5744845"/>
          </a:xfrm>
          <a:prstGeom prst="rect">
            <a:avLst/>
          </a:prstGeom>
        </p:spPr>
      </p:pic>
      <p:pic>
        <p:nvPicPr>
          <p:cNvPr id="9" name="图片 8" descr="input"/>
          <p:cNvPicPr>
            <a:picLocks noChangeAspect="1"/>
          </p:cNvPicPr>
          <p:nvPr/>
        </p:nvPicPr>
        <p:blipFill>
          <a:blip r:embed="rId10"/>
          <a:stretch>
            <a:fillRect/>
          </a:stretch>
        </p:blipFill>
        <p:spPr>
          <a:xfrm>
            <a:off x="14239875" y="35601275"/>
            <a:ext cx="7957185" cy="4765040"/>
          </a:xfrm>
          <a:prstGeom prst="rect">
            <a:avLst/>
          </a:prstGeom>
        </p:spPr>
      </p:pic>
      <p:pic>
        <p:nvPicPr>
          <p:cNvPr id="3" name="图片 2" descr="360截图20161128133909238"/>
          <p:cNvPicPr>
            <a:picLocks noChangeAspect="1"/>
          </p:cNvPicPr>
          <p:nvPr/>
        </p:nvPicPr>
        <p:blipFill>
          <a:blip r:embed="rId6"/>
          <a:stretch>
            <a:fillRect/>
          </a:stretch>
        </p:blipFill>
        <p:spPr>
          <a:xfrm>
            <a:off x="25331420" y="2196465"/>
            <a:ext cx="1996148" cy="1944000"/>
          </a:xfrm>
          <a:prstGeom prst="rect">
            <a:avLst/>
          </a:prstGeom>
        </p:spPr>
      </p:pic>
      <p:sp>
        <p:nvSpPr>
          <p:cNvPr id="4" name="矩形 3"/>
          <p:cNvSpPr/>
          <p:nvPr/>
        </p:nvSpPr>
        <p:spPr>
          <a:xfrm>
            <a:off x="14010640" y="6969125"/>
            <a:ext cx="7920990" cy="3353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lvl="0" rtl="0">
              <a:lnSpc>
                <a:spcPct val="115000"/>
              </a:lnSpc>
              <a:spcBef>
                <a:spcPts val="0"/>
              </a:spcBef>
              <a:buNone/>
            </a:pPr>
            <a:r>
              <a:rPr lang="en-US" sz="2800">
                <a:ln/>
                <a:solidFill>
                  <a:schemeClr val="tx1"/>
                </a:solidFill>
                <a:effectLst>
                  <a:outerShdw blurRad="38100" dist="19050" dir="2700000" algn="tl" rotWithShape="0">
                    <a:schemeClr val="dk1">
                      <a:alpha val="40000"/>
                    </a:schemeClr>
                  </a:outerShdw>
                </a:effectLst>
                <a:sym typeface="+mn-ea"/>
              </a:rPr>
              <a:t>Currently, there is no such a system to fulfil the requirements. But there are distinct parts which could be used to build the system:</a:t>
            </a:r>
            <a:endParaRPr lang="en-US" sz="2800">
              <a:ln/>
              <a:solidFill>
                <a:schemeClr val="tx1"/>
              </a:solidFill>
              <a:effectLst>
                <a:outerShdw blurRad="38100" dist="19050" dir="2700000" algn="tl" rotWithShape="0">
                  <a:schemeClr val="dk1">
                    <a:alpha val="40000"/>
                  </a:schemeClr>
                </a:outerShdw>
              </a:effectLst>
              <a:sym typeface="+mn-ea"/>
            </a:endParaRPr>
          </a:p>
          <a:p>
            <a:pPr marL="457200" lvl="0" indent="-419100" rtl="0">
              <a:lnSpc>
                <a:spcPct val="115000"/>
              </a:lnSpc>
              <a:spcBef>
                <a:spcPts val="0"/>
              </a:spcBef>
              <a:buClr>
                <a:schemeClr val="dk1"/>
              </a:buClr>
              <a:buSzPct val="100000"/>
              <a:buChar char="●"/>
            </a:pPr>
            <a:r>
              <a:rPr lang="en-US" sz="2800">
                <a:ln/>
                <a:solidFill>
                  <a:schemeClr val="tx1"/>
                </a:solidFill>
                <a:effectLst>
                  <a:outerShdw blurRad="38100" dist="19050" dir="2700000" algn="tl" rotWithShape="0">
                    <a:schemeClr val="dk1">
                      <a:alpha val="40000"/>
                    </a:schemeClr>
                  </a:outerShdw>
                </a:effectLst>
                <a:sym typeface="+mn-ea"/>
              </a:rPr>
              <a:t>Biosensor with bluetooth module to detect the analyte and send the data</a:t>
            </a:r>
            <a:endParaRPr lang="en-US" sz="2800">
              <a:ln/>
              <a:solidFill>
                <a:schemeClr val="tx1"/>
              </a:solidFill>
              <a:effectLst>
                <a:outerShdw blurRad="38100" dist="19050" dir="2700000" algn="tl" rotWithShape="0">
                  <a:schemeClr val="dk1">
                    <a:alpha val="40000"/>
                  </a:schemeClr>
                </a:outerShdw>
              </a:effectLst>
              <a:sym typeface="+mn-ea"/>
            </a:endParaRPr>
          </a:p>
          <a:p>
            <a:pPr marL="457200" lvl="0" indent="-419100" rtl="0">
              <a:lnSpc>
                <a:spcPct val="115000"/>
              </a:lnSpc>
              <a:spcBef>
                <a:spcPts val="0"/>
              </a:spcBef>
              <a:buClr>
                <a:schemeClr val="dk1"/>
              </a:buClr>
              <a:buSzPct val="100000"/>
              <a:buChar char="●"/>
            </a:pPr>
            <a:r>
              <a:rPr lang="en-US" sz="2800">
                <a:ln/>
                <a:solidFill>
                  <a:schemeClr val="tx1"/>
                </a:solidFill>
                <a:effectLst>
                  <a:outerShdw blurRad="38100" dist="19050" dir="2700000" algn="tl" rotWithShape="0">
                    <a:schemeClr val="dk1">
                      <a:alpha val="40000"/>
                    </a:schemeClr>
                  </a:outerShdw>
                </a:effectLst>
                <a:sym typeface="+mn-ea"/>
              </a:rPr>
              <a:t>A manufacturer's mobile app to display the data collected from sensor ta</a:t>
            </a:r>
            <a:r>
              <a:rPr lang="en-US" sz="2800">
                <a:ln/>
                <a:solidFill>
                  <a:schemeClr val="accent1"/>
                </a:solidFill>
                <a:effectLst>
                  <a:outerShdw blurRad="38100" dist="25400" dir="5400000" algn="ctr" rotWithShape="0">
                    <a:srgbClr val="6E747A">
                      <a:alpha val="43000"/>
                    </a:srgbClr>
                  </a:outerShdw>
                </a:effectLst>
                <a:sym typeface="+mn-ea"/>
              </a:rPr>
              <a:t>g </a:t>
            </a:r>
            <a:endParaRPr lang="en-US" altLang="en-US" sz="2800">
              <a:ln/>
              <a:solidFill>
                <a:schemeClr val="accent1"/>
              </a:solidFill>
              <a:effectLst>
                <a:outerShdw blurRad="38100" dist="25400" dir="5400000" algn="ctr" rotWithShape="0">
                  <a:srgbClr val="6E747A">
                    <a:alpha val="43000"/>
                  </a:srgbClr>
                </a:outerShdw>
              </a:effectLst>
              <a:sym typeface="+mn-ea"/>
            </a:endParaRPr>
          </a:p>
        </p:txBody>
      </p:sp>
      <p:sp>
        <p:nvSpPr>
          <p:cNvPr id="11" name="Shape 94"/>
          <p:cNvSpPr/>
          <p:nvPr/>
        </p:nvSpPr>
        <p:spPr>
          <a:xfrm>
            <a:off x="13508990" y="17924780"/>
            <a:ext cx="9373870" cy="8768715"/>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5" tIns="91425" rIns="91425" bIns="91425" anchor="ctr" anchorCtr="0">
            <a:noAutofit/>
          </a:bodyPr>
          <a:p>
            <a:pPr lvl="0">
              <a:spcBef>
                <a:spcPts val="0"/>
              </a:spcBef>
              <a:buNone/>
            </a:pPr>
          </a:p>
        </p:txBody>
      </p:sp>
      <p:sp>
        <p:nvSpPr>
          <p:cNvPr id="129" name="Shape 129"/>
          <p:cNvSpPr txBox="1"/>
          <p:nvPr/>
        </p:nvSpPr>
        <p:spPr>
          <a:xfrm>
            <a:off x="16049425" y="17921075"/>
            <a:ext cx="4980000" cy="8385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lstStyle/>
          <a:p>
            <a:pPr lvl="0" algn="ctr" rtl="0">
              <a:spcBef>
                <a:spcPts val="0"/>
              </a:spcBef>
              <a:buClr>
                <a:srgbClr val="336699"/>
              </a:buClr>
              <a:buSzPct val="25000"/>
              <a:buFont typeface="Arial" panose="020B0604020202020204"/>
              <a:buNone/>
            </a:pPr>
            <a:r>
              <a:rPr lang="en-US" sz="4100" b="1">
                <a:solidFill>
                  <a:schemeClr val="lt1"/>
                </a:solidFill>
              </a:rPr>
              <a:t>Object Design</a:t>
            </a:r>
            <a:endParaRPr lang="en-US" sz="4100" b="1">
              <a:solidFill>
                <a:schemeClr val="lt1"/>
              </a:solidFill>
            </a:endParaRPr>
          </a:p>
        </p:txBody>
      </p:sp>
      <p:pic>
        <p:nvPicPr>
          <p:cNvPr id="13" name="图片 12" descr="360截图20161128131348060"/>
          <p:cNvPicPr>
            <a:picLocks noChangeAspect="1"/>
          </p:cNvPicPr>
          <p:nvPr/>
        </p:nvPicPr>
        <p:blipFill>
          <a:blip r:embed="rId11"/>
          <a:stretch>
            <a:fillRect/>
          </a:stretch>
        </p:blipFill>
        <p:spPr>
          <a:xfrm>
            <a:off x="13758545" y="19103975"/>
            <a:ext cx="3829685" cy="3058160"/>
          </a:xfrm>
          <a:prstGeom prst="rect">
            <a:avLst/>
          </a:prstGeom>
        </p:spPr>
      </p:pic>
      <p:pic>
        <p:nvPicPr>
          <p:cNvPr id="14" name="图片 13" descr="360截图20161128131543454"/>
          <p:cNvPicPr>
            <a:picLocks noChangeAspect="1"/>
          </p:cNvPicPr>
          <p:nvPr/>
        </p:nvPicPr>
        <p:blipFill>
          <a:blip r:embed="rId12"/>
          <a:stretch>
            <a:fillRect/>
          </a:stretch>
        </p:blipFill>
        <p:spPr>
          <a:xfrm>
            <a:off x="17860010" y="19133185"/>
            <a:ext cx="4860000" cy="2999033"/>
          </a:xfrm>
          <a:prstGeom prst="rect">
            <a:avLst/>
          </a:prstGeom>
        </p:spPr>
      </p:pic>
      <p:pic>
        <p:nvPicPr>
          <p:cNvPr id="15" name="图片 14" descr="360截图20161026193932495"/>
          <p:cNvPicPr>
            <a:picLocks noChangeAspect="1"/>
          </p:cNvPicPr>
          <p:nvPr/>
        </p:nvPicPr>
        <p:blipFill>
          <a:blip r:embed="rId13"/>
          <a:stretch>
            <a:fillRect/>
          </a:stretch>
        </p:blipFill>
        <p:spPr>
          <a:xfrm>
            <a:off x="14543405" y="22848570"/>
            <a:ext cx="6655435" cy="3210560"/>
          </a:xfrm>
          <a:prstGeom prst="rect">
            <a:avLst/>
          </a:prstGeom>
        </p:spPr>
      </p:pic>
      <p:pic>
        <p:nvPicPr>
          <p:cNvPr id="1" name="Shape 110"/>
          <p:cNvPicPr preferRelativeResize="0"/>
          <p:nvPr/>
        </p:nvPicPr>
        <p:blipFill>
          <a:blip r:embed="rId14"/>
          <a:stretch>
            <a:fillRect/>
          </a:stretch>
        </p:blipFill>
        <p:spPr>
          <a:xfrm>
            <a:off x="14913230" y="10746753"/>
            <a:ext cx="6116919" cy="5918099"/>
          </a:xfrm>
          <a:prstGeom prst="rect">
            <a:avLst/>
          </a:prstGeom>
          <a:noFill/>
          <a:ln>
            <a:noFill/>
          </a:ln>
        </p:spPr>
      </p:pic>
      <p:graphicFrame>
        <p:nvGraphicFramePr>
          <p:cNvPr id="5" name="对象 4">
            <a:hlinkClick r:id="" action="ppaction://ole?verb="/>
          </p:cNvPr>
          <p:cNvGraphicFramePr>
            <a:graphicFrameLocks noChangeAspect="1"/>
          </p:cNvGraphicFramePr>
          <p:nvPr/>
        </p:nvGraphicFramePr>
        <p:xfrm>
          <a:off x="16136620" y="21712555"/>
          <a:ext cx="645160" cy="465455"/>
        </p:xfrm>
        <a:graphic>
          <a:graphicData uri="http://schemas.openxmlformats.org/presentationml/2006/ole">
            <mc:AlternateContent xmlns:mc="http://schemas.openxmlformats.org/markup-compatibility/2006">
              <mc:Choice xmlns:v="urn:schemas-microsoft-com:vml" Requires="v">
                <p:oleObj spid="_x0000_s1025" name="" r:id="rId15" imgW="645160" imgH="465455" progId="Package">
                  <p:embed/>
                </p:oleObj>
              </mc:Choice>
              <mc:Fallback>
                <p:oleObj name="" r:id="rId15" imgW="645160" imgH="465455" progId="Package">
                  <p:embed/>
                  <p:pic>
                    <p:nvPicPr>
                      <p:cNvPr id="0" name="图片 1024"/>
                      <p:cNvPicPr/>
                      <p:nvPr/>
                    </p:nvPicPr>
                    <p:blipFill>
                      <a:blip r:embed="rId16"/>
                      <a:stretch>
                        <a:fillRect/>
                      </a:stretch>
                    </p:blipFill>
                    <p:spPr>
                      <a:xfrm>
                        <a:off x="16136620" y="21712555"/>
                        <a:ext cx="645160" cy="46545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6136620" y="21712555"/>
          <a:ext cx="645160" cy="465455"/>
        </p:xfrm>
        <a:graphic>
          <a:graphicData uri="http://schemas.openxmlformats.org/presentationml/2006/ole">
            <mc:AlternateContent xmlns:mc="http://schemas.openxmlformats.org/markup-compatibility/2006">
              <mc:Choice xmlns:v="urn:schemas-microsoft-com:vml" Requires="v">
                <p:oleObj spid="_x0000_s1026" name="" r:id="rId17" imgW="645160" imgH="465455" progId="Package">
                  <p:embed/>
                </p:oleObj>
              </mc:Choice>
              <mc:Fallback>
                <p:oleObj name="" r:id="rId17" imgW="645160" imgH="465455" progId="Package">
                  <p:embed/>
                  <p:pic>
                    <p:nvPicPr>
                      <p:cNvPr id="0" name="图片 1025"/>
                      <p:cNvPicPr/>
                      <p:nvPr/>
                    </p:nvPicPr>
                    <p:blipFill>
                      <a:blip r:embed="rId18"/>
                      <a:stretch>
                        <a:fillRect/>
                      </a:stretch>
                    </p:blipFill>
                    <p:spPr>
                      <a:xfrm>
                        <a:off x="16136620" y="21712555"/>
                        <a:ext cx="645160" cy="465455"/>
                      </a:xfrm>
                      <a:prstGeom prst="rect">
                        <a:avLst/>
                      </a:prstGeom>
                    </p:spPr>
                  </p:pic>
                </p:oleObj>
              </mc:Fallback>
            </mc:AlternateContent>
          </a:graphicData>
        </a:graphic>
      </p:graphicFrame>
      <p:sp>
        <p:nvSpPr>
          <p:cNvPr id="16" name="Shape 137"/>
          <p:cNvSpPr txBox="1"/>
          <p:nvPr/>
        </p:nvSpPr>
        <p:spPr>
          <a:xfrm>
            <a:off x="16123505" y="5655065"/>
            <a:ext cx="4067100" cy="838500"/>
          </a:xfrm>
          <a:prstGeom prst="rect">
            <a:avLst/>
          </a:prstGeom>
        </p:spPr>
        <p:style>
          <a:lnRef idx="1">
            <a:schemeClr val="dk1"/>
          </a:lnRef>
          <a:fillRef idx="3">
            <a:schemeClr val="dk1"/>
          </a:fillRef>
          <a:effectRef idx="2">
            <a:schemeClr val="dk1"/>
          </a:effectRef>
          <a:fontRef idx="minor">
            <a:schemeClr val="lt1"/>
          </a:fontRef>
        </p:style>
        <p:txBody>
          <a:bodyPr lIns="91425" tIns="91425" rIns="91425" bIns="91425" anchor="t" anchorCtr="0">
            <a:noAutofit/>
          </a:bodyPr>
          <a:p>
            <a:pPr lvl="0" algn="ctr" rtl="0">
              <a:spcBef>
                <a:spcPts val="0"/>
              </a:spcBef>
              <a:buClr>
                <a:schemeClr val="dk1"/>
              </a:buClr>
              <a:buSzPct val="27000"/>
              <a:buFont typeface="Arial" panose="020B0604020202020204"/>
              <a:buNone/>
            </a:pPr>
            <a:r>
              <a:rPr lang="en-US" sz="4100" b="1">
                <a:solidFill>
                  <a:schemeClr val="lt1"/>
                </a:solidFill>
              </a:rPr>
              <a:t>Current System</a:t>
            </a:r>
            <a:endParaRPr lang="en-US" sz="4100" b="1">
              <a:solidFill>
                <a:schemeClr val="lt1"/>
              </a:solidFill>
            </a:endParaRPr>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2033</Words>
  <Application>WPS 演示</Application>
  <PresentationFormat/>
  <Paragraphs>70</Paragraphs>
  <Slides>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vt:i4>
      </vt:variant>
    </vt:vector>
  </HeadingPairs>
  <TitlesOfParts>
    <vt:vector size="11" baseType="lpstr">
      <vt:lpstr>Arial</vt:lpstr>
      <vt:lpstr>宋体</vt:lpstr>
      <vt:lpstr>Wingdings</vt:lpstr>
      <vt:lpstr>Arial</vt:lpstr>
      <vt:lpstr>Times New Roman</vt:lpstr>
      <vt:lpstr>微软雅黑</vt:lpstr>
      <vt:lpstr>Arial Unicode MS</vt:lpstr>
      <vt:lpstr>Diseño predeterminado</vt:lpstr>
      <vt:lpstr>Package</vt:lpstr>
      <vt:lpstr>Package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szy</cp:lastModifiedBy>
  <cp:revision>5</cp:revision>
  <dcterms:created xsi:type="dcterms:W3CDTF">2016-11-28T21:24:00Z</dcterms:created>
  <dcterms:modified xsi:type="dcterms:W3CDTF">2016-11-30T03:04:29Z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