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eniorProjec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4800" y="0"/>
            <a:ext cx="73152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