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3" r:id="rId3"/>
    <p:sldId id="349" r:id="rId4"/>
    <p:sldId id="352" r:id="rId5"/>
    <p:sldId id="350" r:id="rId6"/>
    <p:sldId id="345" r:id="rId7"/>
    <p:sldId id="347" r:id="rId8"/>
    <p:sldId id="358" r:id="rId9"/>
    <p:sldId id="354" r:id="rId10"/>
    <p:sldId id="355" r:id="rId11"/>
    <p:sldId id="356" r:id="rId12"/>
    <p:sldId id="357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3" autoAdjust="0"/>
    <p:restoredTop sz="91192" autoAdjust="0"/>
  </p:normalViewPr>
  <p:slideViewPr>
    <p:cSldViewPr snapToObjects="1">
      <p:cViewPr varScale="1">
        <p:scale>
          <a:sx n="117" d="100"/>
          <a:sy n="117" d="100"/>
        </p:scale>
        <p:origin x="4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way to contact me is email,</a:t>
            </a:r>
            <a:r>
              <a:rPr lang="en-US" baseline="0" dirty="0" smtClean="0"/>
              <a:t> but feel free to try me on LinkedIn or Twitter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17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project is using a hexagonal architecture (sometimes called ports and adapters or onion architecture).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diagram shows the interactions between core objects, green are domain objects while blue are application layer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802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C51E-94FE-4EA3-9632-37695468AD72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4D78-FCC2-40B4-987C-246307192CE6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CBCA-7388-4E1A-BAF6-17486ACF2434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F3A49-14E6-442A-8033-A8225B229CA5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A322-CABC-4460-A606-AB4BCCCBEACD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5573-B59F-4A40-8715-17FA852A1259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08AD-425F-4775-B4E0-BB115F66D29C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29FD-4BC1-4E48-B7DD-BCBA95BC7AF9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597D-6130-464B-9D3E-3A1D0D3CB7DB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6B0D-9E78-4000-9B46-108CCFA59DB2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57D7-E072-4C6B-85A3-FC101812524D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1417-C2DD-4C9C-9B7F-24A4905C0EAD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E409-C98F-4836-AB37-F938F6FE38A7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B1C2-62C7-4F1A-9DF0-1804097D74BC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EFB1-89E3-4517-A18C-02DD58AA2D7B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B9FD-5F84-40EE-BE92-5187585C0991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BB3EB8-314F-4CE3-939A-F78A6BE43B76}" type="datetime1">
              <a:rPr lang="en-US"/>
              <a:pPr>
                <a:defRPr/>
              </a:pPr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45327" y="1524000"/>
            <a:ext cx="8686800" cy="3429000"/>
          </a:xfrm>
        </p:spPr>
        <p:txBody>
          <a:bodyPr anchor="t"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BOLO Version 3.0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Member(s):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Ryan del Rosario, Rodney Sanchez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Owner(s):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Chief Samuel Ceballos, Major Jason Cohen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err="1" smtClean="0">
                <a:ea typeface="ＭＳ Ｐゴシック" pitchFamily="34" charset="-128"/>
              </a:rPr>
              <a:t>Instructor:Masoud</a:t>
            </a:r>
            <a:r>
              <a:rPr lang="en-US" altLang="en-US" sz="2800" dirty="0" smtClean="0">
                <a:ea typeface="ＭＳ Ｐゴシック" pitchFamily="34" charset="-128"/>
              </a:rPr>
              <a:t>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Fall 2015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development of account/user management features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lient-side</a:t>
            </a:r>
            <a:r>
              <a:rPr lang="en-US" dirty="0"/>
              <a:t>, server-side, external service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riginally using built-in WordPress account management</a:t>
            </a:r>
          </a:p>
          <a:p>
            <a:r>
              <a:rPr lang="en-US" dirty="0" smtClean="0"/>
              <a:t>End-to-end development of BOLO creation and editing</a:t>
            </a:r>
          </a:p>
          <a:p>
            <a:pPr lvl="1"/>
            <a:r>
              <a:rPr lang="en-US" dirty="0" smtClean="0"/>
              <a:t>BOLO attachments stored in the </a:t>
            </a:r>
            <a:r>
              <a:rPr lang="en-US" dirty="0" err="1" smtClean="0"/>
              <a:t>Cloudant</a:t>
            </a:r>
            <a:endParaRPr lang="en-US" dirty="0" smtClean="0"/>
          </a:p>
          <a:p>
            <a:pPr lvl="2"/>
            <a:r>
              <a:rPr lang="en-US" dirty="0" err="1" smtClean="0"/>
              <a:t>Wishlist</a:t>
            </a:r>
            <a:r>
              <a:rPr lang="en-US" dirty="0" smtClean="0"/>
              <a:t> Item: Store Full-res images in a CDN with optimized images in </a:t>
            </a:r>
            <a:r>
              <a:rPr lang="en-US" dirty="0" err="1" smtClean="0"/>
              <a:t>Cloudant</a:t>
            </a:r>
            <a:endParaRPr lang="en-US" dirty="0" smtClean="0"/>
          </a:p>
          <a:p>
            <a:r>
              <a:rPr lang="en-US" dirty="0" smtClean="0"/>
              <a:t>TDD Workflow</a:t>
            </a:r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Email:</a:t>
            </a:r>
            <a:br>
              <a:rPr lang="en-US" b="1" dirty="0" smtClean="0"/>
            </a:br>
            <a:r>
              <a:rPr lang="en-US" dirty="0" err="1" smtClean="0"/>
              <a:t>delrosario.ryan@gmail.com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Twitter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dirty="0" smtClean="0"/>
              <a:t>@</a:t>
            </a:r>
            <a:r>
              <a:rPr lang="en-US" dirty="0" err="1" smtClean="0"/>
              <a:t>imrydr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LinkedIn: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www.linkedin.com</a:t>
            </a:r>
            <a:r>
              <a:rPr lang="en-US" dirty="0" smtClean="0"/>
              <a:t>/in/ryan-del-rosario-b247659</a:t>
            </a:r>
          </a:p>
        </p:txBody>
      </p:sp>
    </p:spTree>
    <p:extLst>
      <p:ext uri="{BB962C8B-B14F-4D97-AF65-F5344CB8AC3E}">
        <p14:creationId xmlns:p14="http://schemas.microsoft.com/office/powerpoint/2010/main" val="10912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800" b="1" i="1" dirty="0" smtClean="0"/>
              <a:t>The BOLO Flier Creator is an application that seeks to simplify the process of creating and distributing Be On the Look Out information</a:t>
            </a: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 smtClean="0"/>
              <a:t>My Part</a:t>
            </a:r>
          </a:p>
          <a:p>
            <a:pPr>
              <a:defRPr/>
            </a:pPr>
            <a:r>
              <a:rPr lang="en-US" sz="1800" dirty="0"/>
              <a:t>P</a:t>
            </a:r>
            <a:r>
              <a:rPr lang="en-US" sz="1800" dirty="0" smtClean="0"/>
              <a:t>ort current implementation out of WordPress/PHP environment to a </a:t>
            </a:r>
            <a:r>
              <a:rPr lang="en-US" sz="1800" dirty="0" err="1" smtClean="0"/>
              <a:t>NodeJS</a:t>
            </a:r>
            <a:r>
              <a:rPr lang="en-US" sz="1800" dirty="0" smtClean="0"/>
              <a:t> environment on IBM </a:t>
            </a:r>
            <a:r>
              <a:rPr lang="en-US" sz="1800" dirty="0" err="1" smtClean="0"/>
              <a:t>Bluemix</a:t>
            </a:r>
            <a:r>
              <a:rPr lang="en-US" sz="1800" dirty="0" smtClean="0"/>
              <a:t> Platform (</a:t>
            </a:r>
            <a:r>
              <a:rPr lang="en-US" sz="1800" dirty="0" err="1"/>
              <a:t>P</a:t>
            </a:r>
            <a:r>
              <a:rPr lang="en-US" sz="1800" dirty="0" err="1" smtClean="0"/>
              <a:t>aaS</a:t>
            </a:r>
            <a:r>
              <a:rPr lang="en-US" sz="1800" dirty="0" smtClean="0"/>
              <a:t>)</a:t>
            </a:r>
          </a:p>
          <a:p>
            <a:pPr>
              <a:defRPr/>
            </a:pPr>
            <a:r>
              <a:rPr lang="en-US" sz="1800" dirty="0" smtClean="0"/>
              <a:t>Design and Implement features with scalability and security in mind</a:t>
            </a:r>
          </a:p>
          <a:p>
            <a:pPr lvl="1">
              <a:defRPr/>
            </a:pPr>
            <a:r>
              <a:rPr lang="en-US" sz="1600" dirty="0" smtClean="0"/>
              <a:t>Using OWASP (Open Web Application Security Project) Recommendations</a:t>
            </a:r>
          </a:p>
          <a:p>
            <a:pPr lvl="1">
              <a:defRPr/>
            </a:pPr>
            <a:r>
              <a:rPr lang="en-US" sz="1600" dirty="0" smtClean="0"/>
              <a:t>Design the application to be run as multiple 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5961" r="5101" b="5318"/>
          <a:stretch/>
        </p:blipFill>
        <p:spPr>
          <a:xfrm>
            <a:off x="1208484" y="1453453"/>
            <a:ext cx="6725444" cy="4279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1524001"/>
            <a:ext cx="7450137" cy="44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7"/>
          <a:stretch/>
        </p:blipFill>
        <p:spPr>
          <a:xfrm>
            <a:off x="228600" y="1600200"/>
            <a:ext cx="8556178" cy="4191000"/>
          </a:xfrm>
        </p:spPr>
      </p:pic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[US 578] Officer Creates a BOLO</a:t>
            </a:r>
          </a:p>
          <a:p>
            <a:r>
              <a:rPr lang="en-US" dirty="0" smtClean="0"/>
              <a:t>[US 596] Officer Updates a BOLO</a:t>
            </a:r>
          </a:p>
          <a:p>
            <a:r>
              <a:rPr lang="en-US" dirty="0" smtClean="0"/>
              <a:t>[US 592] User Management (Epic)</a:t>
            </a:r>
          </a:p>
          <a:p>
            <a:r>
              <a:rPr lang="en-US" dirty="0" smtClean="0"/>
              <a:t>[US 581] Choose Agency Alerts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212"/>
          <a:stretch/>
        </p:blipFill>
        <p:spPr>
          <a:xfrm>
            <a:off x="152400" y="228600"/>
            <a:ext cx="8229600" cy="619196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320484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28800"/>
            <a:ext cx="3795918" cy="4208463"/>
          </a:xfrm>
        </p:spPr>
        <p:txBody>
          <a:bodyPr/>
          <a:lstStyle/>
          <a:p>
            <a:r>
              <a:rPr lang="en-US" dirty="0" smtClean="0"/>
              <a:t>Test-First Development Workflow Used</a:t>
            </a:r>
          </a:p>
          <a:p>
            <a:pPr lvl="1"/>
            <a:r>
              <a:rPr lang="en-US" dirty="0" smtClean="0"/>
              <a:t>All code written is unit tested</a:t>
            </a:r>
          </a:p>
          <a:p>
            <a:r>
              <a:rPr lang="en-US" dirty="0" smtClean="0"/>
              <a:t>Mocha </a:t>
            </a:r>
            <a:r>
              <a:rPr lang="en-US" dirty="0" err="1" smtClean="0"/>
              <a:t>Javascript</a:t>
            </a:r>
            <a:r>
              <a:rPr lang="en-US" dirty="0" smtClean="0"/>
              <a:t> Test Runner with Chai assertion library</a:t>
            </a:r>
          </a:p>
          <a:p>
            <a:r>
              <a:rPr lang="en-US" dirty="0" smtClean="0"/>
              <a:t>Acceptance Testing using Selenium IDE recording and verify* methods.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81" y="1423026"/>
            <a:ext cx="4051300" cy="46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3625</TotalTime>
  <Words>285</Words>
  <Application>Microsoft Macintosh PowerPoint</Application>
  <PresentationFormat>On-screen Show (4:3)</PresentationFormat>
  <Paragraphs>49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ＭＳ Ｐゴシック</vt:lpstr>
      <vt:lpstr>Trebuchet MS</vt:lpstr>
      <vt:lpstr>Wingdings 2</vt:lpstr>
      <vt:lpstr>gold</vt:lpstr>
      <vt:lpstr>BOLO Version 3.0 Team Member(s): Ryan del Rosario, Rodney Sanchez Product Owner(s): Chief Samuel Ceballos, Major Jason Cohen Instructor:Masoud Sadjadi  School of Computing and Information Sciences Florida International University</vt:lpstr>
      <vt:lpstr>Problem definition</vt:lpstr>
      <vt:lpstr>System Design: Architecture</vt:lpstr>
      <vt:lpstr>Minimal Class Diagram</vt:lpstr>
      <vt:lpstr>System Design: Deployment</vt:lpstr>
      <vt:lpstr>Requirements: User Stories </vt:lpstr>
      <vt:lpstr>PowerPoint Presentation</vt:lpstr>
      <vt:lpstr>PowerPoint Presentation</vt:lpstr>
      <vt:lpstr>Test Suites and Test Cases</vt:lpstr>
      <vt:lpstr>Summary</vt:lpstr>
      <vt:lpstr>How to Contact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Ryan del Rosario</cp:lastModifiedBy>
  <cp:revision>102</cp:revision>
  <cp:lastPrinted>2008-09-19T17:51:48Z</cp:lastPrinted>
  <dcterms:created xsi:type="dcterms:W3CDTF">2013-04-25T14:14:17Z</dcterms:created>
  <dcterms:modified xsi:type="dcterms:W3CDTF">2015-12-11T03:45:36Z</dcterms:modified>
</cp:coreProperties>
</file>