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10 seconds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 description of verification process and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Suites and Test Cases for </a:t>
            </a:r>
            <a:r>
              <a:rPr lang="en-US"/>
              <a:t>one of the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case</a:t>
            </a:r>
            <a:r>
              <a:rPr lang="en-US"/>
              <a:t>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One sunny day and one rainy day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Automated test scripts for the implemented use cases (</a:t>
            </a:r>
            <a:r>
              <a:rPr lang="en-US"/>
              <a:t>if any)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5 seconds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Show the Use Case Diagram for the whole project.</a:t>
            </a:r>
            <a:br>
              <a:rPr lang="en-US"/>
            </a:br>
            <a:r>
              <a:rPr lang="en-US"/>
              <a:t>Highlight your use cases.</a:t>
            </a:r>
            <a:br>
              <a:rPr lang="en-US"/>
            </a:b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20 seconds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design: </a:t>
            </a:r>
            <a:r>
              <a:rPr lang="en-US"/>
              <a:t>Highlight the parts that you contributed to them.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System decomposition; identify the architecture patterns used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System deployment – h/w and s/w requirements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br>
              <a:rPr lang="en-US"/>
            </a:br>
            <a:br>
              <a:rPr lang="en-US"/>
            </a:b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/>
              <a:t>10 seconds.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class diagram. Highlight the classes that you created/modified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design patterns used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2" y="187325"/>
            <a:ext cx="8828100" cy="6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381000" y="6288087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05175" y="6288087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jburk045@fiu.edu" TargetMode="External"/><Relationship Id="rId4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533400" y="3264200"/>
            <a:ext cx="3898200" cy="22581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</a:rPr>
              <a:t>Burke, John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</a:rPr>
              <a:t>Gonzalez, Emmanuel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</a:rPr>
              <a:t>Medina,Jorge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0000"/>
                </a:solidFill>
              </a:rPr>
              <a:t>Munez,Nilton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99800" y="6142575"/>
            <a:ext cx="2948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25 July 2016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28600" y="22860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Project Final Presentation</a:t>
            </a:r>
            <a:br>
              <a:rPr b="0" i="0" lang="en-US" sz="4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Fall 2016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736800" y="3203150"/>
            <a:ext cx="29481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Product Owners: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Ceballos,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Samuel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Cohen,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Jason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045925" y="1433525"/>
            <a:ext cx="3102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BOLO 5.0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8684900" y="6482825"/>
            <a:ext cx="4593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pic>
        <p:nvPicPr>
          <p:cNvPr descr="banner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304"/>
            <a:ext cx="9143999" cy="286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</a:t>
            </a:r>
            <a:r>
              <a:rPr lang="en-US"/>
              <a:t>y #1: </a:t>
            </a:r>
            <a:r>
              <a:rPr lang="en-US" sz="2400"/>
              <a:t>the tile of user story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The most important user story you worked on it</a:t>
            </a:r>
          </a:p>
          <a:p>
            <a:pPr lvl="0" rtl="0"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Go into the details of the most important/significant tasks using bullets or visual graphs or diagrams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Demo using screenshots or GIF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aboutFIU.JP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850" y="-4750"/>
            <a:ext cx="9186849" cy="68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8841200" y="6451650"/>
            <a:ext cx="360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mobile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909637"/>
            <a:ext cx="4248150" cy="595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ner3.JP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578"/>
            <a:ext cx="9144000" cy="1434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8823850" y="6482825"/>
            <a:ext cx="270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user2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850" y="-9525"/>
            <a:ext cx="91868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8748825" y="6482825"/>
            <a:ext cx="360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</a:t>
            </a:r>
            <a:r>
              <a:rPr lang="en-US"/>
              <a:t>y #3: </a:t>
            </a:r>
            <a:r>
              <a:rPr lang="en-US" sz="2400"/>
              <a:t>the tile of user story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Go into the details of the most important/significant tasks using bullets or visual graphs or diagrams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Demo using screenshots or GIF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DF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900" y="-66675"/>
            <a:ext cx="9229198" cy="692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8673800" y="6482825"/>
            <a:ext cx="405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</a:t>
            </a:r>
            <a:r>
              <a:rPr lang="en-US"/>
              <a:t>y #4: </a:t>
            </a:r>
            <a:r>
              <a:rPr lang="en-US" sz="2400"/>
              <a:t>the tile of user story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Go into the details of the most important/significant tasks using bullets or visual graphs or diagrams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Demo using screenshots or GIF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S.JP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00" y="-47625"/>
            <a:ext cx="9237825" cy="699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406500" y="1185525"/>
            <a:ext cx="8643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</a:t>
            </a:r>
            <a:r>
              <a:rPr lang="en-US"/>
              <a:t>y #5: </a:t>
            </a:r>
            <a:r>
              <a:rPr lang="en-US" sz="2400"/>
              <a:t>the tile of user story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Go into the details of the most important/significant tasks using bullets or visual graphs or diagrams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Demo using screenshots or GIF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data.JP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50" y="-42850"/>
            <a:ext cx="9144000" cy="69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64250" y="6311750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res.JP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02" y="-4747"/>
            <a:ext cx="447064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Test Suites and Test Cases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t/>
            </a:r>
            <a:endParaRPr b="0" i="0" sz="2200" u="none" cap="none" strike="noStrike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780300" y="3017475"/>
            <a:ext cx="75834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John Burke</a:t>
            </a:r>
          </a:p>
          <a:p>
            <a:pPr lvl="1" rtl="0">
              <a:spcBef>
                <a:spcPts val="2000"/>
              </a:spcBef>
            </a:pPr>
            <a:r>
              <a:rPr lang="en-US" u="sng">
                <a:solidFill>
                  <a:schemeClr val="accent5"/>
                </a:solidFill>
                <a:hlinkClick r:id="rId3"/>
              </a:rPr>
              <a:t>jburk045@fiu.edu</a:t>
            </a:r>
          </a:p>
          <a:p>
            <a:pPr lvl="1" rtl="0">
              <a:spcBef>
                <a:spcPts val="2000"/>
              </a:spcBef>
            </a:pPr>
            <a:r>
              <a:rPr lang="en-US"/>
              <a:t>Home: (305)256-2982</a:t>
            </a:r>
          </a:p>
          <a:p>
            <a:pPr lvl="1" rtl="0">
              <a:spcBef>
                <a:spcPts val="2000"/>
              </a:spcBef>
            </a:pPr>
            <a:r>
              <a:rPr lang="en-US"/>
              <a:t>Cell: none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363700" y="61758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banner.JPG"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9304"/>
            <a:ext cx="9143999" cy="286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33900" y="0"/>
            <a:ext cx="3890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Questions?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941725" y="5418800"/>
            <a:ext cx="1956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for your time!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612" y="364825"/>
            <a:ext cx="3695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150" y="2422401"/>
            <a:ext cx="284437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262" y="1435387"/>
            <a:ext cx="31432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812" y="857650"/>
            <a:ext cx="3190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9950" y="3944687"/>
            <a:ext cx="34290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3643" y="2771050"/>
            <a:ext cx="2844382" cy="167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2" y="2038750"/>
            <a:ext cx="25431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3600" y="5325700"/>
            <a:ext cx="27813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</a:t>
            </a:r>
            <a:r>
              <a:rPr lang="en-US"/>
              <a:t>ject</a:t>
            </a: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definition (</a:t>
            </a:r>
            <a:r>
              <a:rPr lang="en-US"/>
              <a:t>2</a:t>
            </a: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0 seconds)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79462" y="15240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Whole Project</a:t>
            </a:r>
            <a:r>
              <a:rPr lang="en-US" sz="1800"/>
              <a:t> (all versions)</a:t>
            </a:r>
            <a:r>
              <a:rPr b="0" i="0" lang="en-US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indent="-298450" lvl="1" marL="57785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1600"/>
              <a:t>The story of your project in all versions (from beginning)</a:t>
            </a:r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1800"/>
              <a:t>screenshots or GIF pictures of the whole project 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boloold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-47625"/>
            <a:ext cx="9143999" cy="690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674950" y="6347775"/>
            <a:ext cx="420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</a:t>
            </a:r>
            <a:r>
              <a:rPr lang="en-US"/>
              <a:t>ject</a:t>
            </a: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definition </a:t>
            </a:r>
            <a:r>
              <a:rPr lang="en-US"/>
              <a:t>(15 seconds)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79462" y="15240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Whole Project:</a:t>
            </a:r>
          </a:p>
          <a:p>
            <a:pPr indent="-298450" lvl="1" marL="57785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1600"/>
              <a:t>The story of your project in the new version(This semester)</a:t>
            </a:r>
          </a:p>
          <a:p>
            <a:pPr indent="-282575" lvl="0" marL="28257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1800"/>
              <a:t>screenshots or GIF pictures of the whole project 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bolo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50" y="-4750"/>
            <a:ext cx="921877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8748825" y="6437825"/>
            <a:ext cx="423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Architecture</a:t>
            </a:r>
          </a:p>
        </p:txBody>
      </p:sp>
      <p:pic>
        <p:nvPicPr>
          <p:cNvPr descr="hex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411"/>
            <a:ext cx="9143998" cy="1915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.pn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350" y="1995875"/>
            <a:ext cx="5266450" cy="471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pic>
        <p:nvPicPr>
          <p:cNvPr descr="minimal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688"/>
            <a:ext cx="9143999" cy="1918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imal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35875"/>
            <a:ext cx="8853873" cy="32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79475" y="1874200"/>
            <a:ext cx="75834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1.	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# 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1098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an About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FIU’s Contribution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1006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a user guide page for each tier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2.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#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1096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a link to download a PDF of the user's guide based on user's tier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3.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#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1010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front end page for root to customize system settings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4.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#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1097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an About Miami Dade County Association of Chief of Police (MDCACP) page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userStories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410"/>
            <a:ext cx="9143998" cy="191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8673800" y="6496675"/>
            <a:ext cx="3903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79475" y="1882775"/>
            <a:ext cx="7714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6.	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US#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1100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front end page where root can retrieve data for analysis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7.	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 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1099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about us page for IBM's contribution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8.	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 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935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drop down for links such as settings, user guide, logout and others to be added at a later time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9.	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934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unnecessary fields from PDF BOLO display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10.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1046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an About Us page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userStories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410"/>
            <a:ext cx="9143998" cy="191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8688800" y="6422800"/>
            <a:ext cx="390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79475" y="1882774"/>
            <a:ext cx="75834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	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930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 email notification after my password has been reset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919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Adjust the timeout secession to ten minutes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893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Authenticate password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reset confirmation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14.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Story #887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 unnecessary details from email alert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userStories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410"/>
            <a:ext cx="9143998" cy="191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793850" y="6466650"/>
            <a:ext cx="300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