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18288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22860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27432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32004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3657600" marR="0" rtl="0" algn="l">
              <a:spcBef>
                <a:spcPts val="0"/>
              </a:spcBef>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8685210"/>
            <a:ext cx="2971799"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Clr>
                <a:srgbClr val="000000"/>
              </a:buClr>
              <a:buSzPts val="8400"/>
              <a:buFont typeface="Arial"/>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0"/>
            <a:ext cx="2971799" cy="457200"/>
          </a:xfrm>
          <a:prstGeom prst="rect">
            <a:avLst/>
          </a:prstGeom>
          <a:noFill/>
          <a:ln>
            <a:noFill/>
          </a:ln>
        </p:spPr>
        <p:txBody>
          <a:bodyPr anchorCtr="0" anchor="b" bIns="45700" lIns="91425" rIns="91425" wrap="square" tIns="45700">
            <a:noAutofit/>
          </a:bodyPr>
          <a:lstStyle/>
          <a:p>
            <a:pPr indent="-1905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2143125" y="685800"/>
            <a:ext cx="257175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45700" lIns="91425" rIns="91425" wrap="square" tIns="45700">
            <a:noAutofit/>
          </a:bodyPr>
          <a:lstStyle/>
          <a:p>
            <a:pPr indent="-28575" lvl="0" marL="0" marR="0" rtl="0" algn="l">
              <a:spcBef>
                <a:spcPts val="0"/>
              </a:spcBef>
              <a:spcAft>
                <a:spcPts val="0"/>
              </a:spcAft>
              <a:buClr>
                <a:schemeClr val="dk1"/>
              </a:buClr>
              <a:buSzPts val="450"/>
              <a:buFont typeface="Arial"/>
              <a:buNone/>
            </a:pPr>
            <a:r>
              <a:rPr b="0" i="0" lang="en-US" sz="1800" u="none" cap="none" strike="noStrike">
                <a:solidFill>
                  <a:schemeClr val="dk1"/>
                </a:solidFill>
                <a:latin typeface="Arial"/>
                <a:ea typeface="Arial"/>
                <a:cs typeface="Arial"/>
                <a:sym typeface="Arial"/>
              </a:rPr>
              <a:t>Problem – Solution – Current System</a:t>
            </a:r>
          </a:p>
          <a:p>
            <a:pPr indent="-28575" lvl="0" marL="0" marR="0" rtl="0" algn="l">
              <a:spcBef>
                <a:spcPts val="0"/>
              </a:spcBef>
              <a:spcAft>
                <a:spcPts val="0"/>
              </a:spcAft>
              <a:buClr>
                <a:schemeClr val="dk1"/>
              </a:buClr>
              <a:buSzPts val="450"/>
              <a:buFont typeface="Arial"/>
              <a:buNone/>
            </a:pPr>
            <a:r>
              <a:rPr b="0" i="0" lang="en-US" sz="1800" u="none" cap="none" strike="noStrike">
                <a:solidFill>
                  <a:schemeClr val="dk1"/>
                </a:solidFill>
                <a:latin typeface="Arial"/>
                <a:ea typeface="Arial"/>
                <a:cs typeface="Arial"/>
                <a:sym typeface="Arial"/>
              </a:rPr>
              <a:t>Images</a:t>
            </a:r>
          </a:p>
          <a:p>
            <a:pPr indent="-28575" lvl="0" marL="0" marR="0" rtl="0" algn="l">
              <a:spcBef>
                <a:spcPts val="0"/>
              </a:spcBef>
              <a:spcAft>
                <a:spcPts val="0"/>
              </a:spcAft>
              <a:buClr>
                <a:schemeClr val="dk1"/>
              </a:buClr>
              <a:buSzPts val="450"/>
              <a:buFont typeface="Arial"/>
              <a:buNone/>
            </a:pPr>
            <a:r>
              <a:rPr b="0" i="0" lang="en-US" sz="1800" u="none" cap="none" strike="noStrike">
                <a:solidFill>
                  <a:schemeClr val="dk1"/>
                </a:solidFill>
                <a:latin typeface="Arial"/>
                <a:ea typeface="Arial"/>
                <a:cs typeface="Arial"/>
                <a:sym typeface="Arial"/>
              </a:rPr>
              <a:t>Requirements – System Design – Implementation</a:t>
            </a:r>
          </a:p>
          <a:p>
            <a:pPr indent="-28575" lvl="0" marL="0" marR="0" rtl="0" algn="l">
              <a:spcBef>
                <a:spcPts val="0"/>
              </a:spcBef>
              <a:spcAft>
                <a:spcPts val="0"/>
              </a:spcAft>
              <a:buClr>
                <a:schemeClr val="dk1"/>
              </a:buClr>
              <a:buSzPts val="450"/>
              <a:buFont typeface="Arial"/>
              <a:buNone/>
            </a:pPr>
            <a:r>
              <a:rPr b="0" i="0" lang="en-US" sz="1800" u="none" cap="none" strike="noStrike">
                <a:solidFill>
                  <a:schemeClr val="dk1"/>
                </a:solidFill>
                <a:latin typeface="Arial"/>
                <a:ea typeface="Arial"/>
                <a:cs typeface="Arial"/>
                <a:sym typeface="Arial"/>
              </a:rPr>
              <a:t>Verification – Object Design – Summary</a:t>
            </a:r>
          </a:p>
          <a:p>
            <a:pPr indent="-28575" lvl="0" marL="0" marR="0" rtl="0" algn="l">
              <a:spcBef>
                <a:spcPts val="0"/>
              </a:spcBef>
              <a:spcAft>
                <a:spcPts val="0"/>
              </a:spcAft>
              <a:buClr>
                <a:schemeClr val="dk1"/>
              </a:buClr>
              <a:buSzPts val="450"/>
              <a:buFont typeface="Arial"/>
              <a:buNone/>
            </a:pPr>
            <a:r>
              <a:t/>
            </a:r>
            <a:endParaRPr b="0" i="0" sz="1800" u="none" cap="none" strike="noStrike">
              <a:solidFill>
                <a:schemeClr val="dk1"/>
              </a:solidFill>
              <a:latin typeface="Arial"/>
              <a:ea typeface="Arial"/>
              <a:cs typeface="Arial"/>
              <a:sym typeface="Arial"/>
            </a:endParaRPr>
          </a:p>
          <a:p>
            <a:pPr indent="-28575" lvl="0" marL="0" marR="0" rtl="0" algn="l">
              <a:spcBef>
                <a:spcPts val="0"/>
              </a:spcBef>
              <a:spcAft>
                <a:spcPts val="0"/>
              </a:spcAft>
              <a:buClr>
                <a:schemeClr val="dk1"/>
              </a:buClr>
              <a:buSzPts val="450"/>
              <a:buFont typeface="Arial"/>
              <a:buNone/>
            </a:pPr>
            <a:r>
              <a:t/>
            </a:r>
            <a:endParaRPr b="0" i="0" sz="1800" u="none" cap="none" strike="noStrike">
              <a:solidFill>
                <a:schemeClr val="dk1"/>
              </a:solidFill>
              <a:latin typeface="Arial"/>
              <a:ea typeface="Arial"/>
              <a:cs typeface="Arial"/>
              <a:sym typeface="Arial"/>
            </a:endParaRPr>
          </a:p>
          <a:p>
            <a:pPr indent="-28575" lvl="0" marL="0" marR="0" rtl="0" algn="l">
              <a:spcBef>
                <a:spcPts val="0"/>
              </a:spcBef>
              <a:buClr>
                <a:schemeClr val="dk1"/>
              </a:buClr>
              <a:buSzPts val="450"/>
              <a:buFont typeface="Arial"/>
              <a:buNone/>
            </a:pPr>
            <a:r>
              <a:t/>
            </a:r>
            <a:endParaRPr b="0" i="0" sz="1800" u="none" cap="none" strike="noStrike">
              <a:solidFill>
                <a:schemeClr val="dk1"/>
              </a:solidFill>
              <a:latin typeface="Arial"/>
              <a:ea typeface="Arial"/>
              <a:cs typeface="Arial"/>
              <a:sym typeface="Arial"/>
            </a:endParaRPr>
          </a:p>
        </p:txBody>
      </p:sp>
      <p:sp>
        <p:nvSpPr>
          <p:cNvPr id="146" name="Shape 146"/>
          <p:cNvSpPr txBox="1"/>
          <p:nvPr/>
        </p:nvSpPr>
        <p:spPr>
          <a:xfrm>
            <a:off x="3884612" y="8685210"/>
            <a:ext cx="2971799" cy="457200"/>
          </a:xfrm>
          <a:prstGeom prst="rect">
            <a:avLst/>
          </a:prstGeom>
          <a:noFill/>
          <a:ln>
            <a:noFill/>
          </a:ln>
        </p:spPr>
        <p:txBody>
          <a:bodyPr anchorCtr="0" anchor="b" bIns="45700" lIns="91425" rIns="91425" wrap="square" tIns="45700">
            <a:noAutofit/>
          </a:bodyPr>
          <a:lstStyle/>
          <a:p>
            <a:pPr indent="-19050" lvl="0" marL="0" marR="0" rtl="0" algn="r">
              <a:lnSpc>
                <a:spcPct val="100000"/>
              </a:lnSpc>
              <a:spcBef>
                <a:spcPts val="0"/>
              </a:spcBef>
              <a:spcAft>
                <a:spcPts val="0"/>
              </a:spcAft>
              <a:buClr>
                <a:srgbClr val="000000"/>
              </a:buClr>
              <a:buSzPts val="3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6" name="Shape 26"/>
        <p:cNvGrpSpPr/>
        <p:nvPr/>
      </p:nvGrpSpPr>
      <p:grpSpPr>
        <a:xfrm>
          <a:off x="0" y="0"/>
          <a:ext cx="0" cy="0"/>
          <a:chOff x="0" y="0"/>
          <a:chExt cx="0" cy="0"/>
        </a:xfrm>
      </p:grpSpPr>
      <p:sp>
        <p:nvSpPr>
          <p:cNvPr id="27" name="Shape 27"/>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Shape 28"/>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Shape 29"/>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94" name="Shape 94"/>
        <p:cNvGrpSpPr/>
        <p:nvPr/>
      </p:nvGrpSpPr>
      <p:grpSpPr>
        <a:xfrm>
          <a:off x="0" y="0"/>
          <a:ext cx="0" cy="0"/>
          <a:chOff x="0" y="0"/>
          <a:chExt cx="0" cy="0"/>
        </a:xfrm>
      </p:grpSpPr>
      <p:sp>
        <p:nvSpPr>
          <p:cNvPr id="95" name="Shape 95"/>
          <p:cNvSpPr txBox="1"/>
          <p:nvPr>
            <p:ph type="title"/>
          </p:nvPr>
        </p:nvSpPr>
        <p:spPr>
          <a:xfrm>
            <a:off x="2194560" y="3901440"/>
            <a:ext cx="22851900" cy="217830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15840"/>
              <a:buFont typeface="Trebuchet MS"/>
              <a:buNone/>
              <a:defRPr b="0" i="0" sz="15839"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96" name="Shape 96"/>
          <p:cNvSpPr txBox="1"/>
          <p:nvPr>
            <p:ph idx="1" type="body"/>
          </p:nvPr>
        </p:nvSpPr>
        <p:spPr>
          <a:xfrm>
            <a:off x="2194560" y="28610559"/>
            <a:ext cx="22851900" cy="10054200"/>
          </a:xfrm>
          <a:prstGeom prst="rect">
            <a:avLst/>
          </a:prstGeom>
          <a:noFill/>
          <a:ln>
            <a:noFill/>
          </a:ln>
        </p:spPr>
        <p:txBody>
          <a:bodyPr anchorCtr="0" anchor="ctr" bIns="91425" lIns="91425" rIns="91425" wrap="square" tIns="91425"/>
          <a:lstStyle>
            <a:lvl1pPr indent="0" lvl="0" marL="0" marR="0" rtl="0" algn="l">
              <a:spcBef>
                <a:spcPts val="3600"/>
              </a:spcBef>
              <a:spcAft>
                <a:spcPts val="0"/>
              </a:spcAft>
              <a:buClr>
                <a:schemeClr val="accent1"/>
              </a:buClr>
              <a:buSzPts val="5184"/>
              <a:buFont typeface="Noto Sans Symbols"/>
              <a:buNone/>
              <a:defRPr b="0" i="0" sz="648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184"/>
              <a:buFont typeface="Noto Sans Symbols"/>
              <a:buNone/>
              <a:defRPr b="0" i="0" sz="6480" u="none" cap="none" strike="noStrike">
                <a:solidFill>
                  <a:srgbClr val="888888"/>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9pPr>
          </a:lstStyle>
          <a:p/>
        </p:txBody>
      </p:sp>
      <p:sp>
        <p:nvSpPr>
          <p:cNvPr id="97" name="Shape 97"/>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8" name="Shape 98"/>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9" name="Shape 99"/>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100" name="Shape 100"/>
        <p:cNvGrpSpPr/>
        <p:nvPr/>
      </p:nvGrpSpPr>
      <p:grpSpPr>
        <a:xfrm>
          <a:off x="0" y="0"/>
          <a:ext cx="0" cy="0"/>
          <a:chOff x="0" y="0"/>
          <a:chExt cx="0" cy="0"/>
        </a:xfrm>
      </p:grpSpPr>
      <p:sp>
        <p:nvSpPr>
          <p:cNvPr id="101" name="Shape 101"/>
          <p:cNvSpPr txBox="1"/>
          <p:nvPr>
            <p:ph type="title"/>
          </p:nvPr>
        </p:nvSpPr>
        <p:spPr>
          <a:xfrm>
            <a:off x="2789586" y="3901440"/>
            <a:ext cx="21859800" cy="19344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15840"/>
              <a:buFont typeface="Trebuchet MS"/>
              <a:buNone/>
              <a:defRPr b="0" i="0" sz="15839"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02" name="Shape 102"/>
          <p:cNvSpPr txBox="1"/>
          <p:nvPr>
            <p:ph idx="1" type="body"/>
          </p:nvPr>
        </p:nvSpPr>
        <p:spPr>
          <a:xfrm>
            <a:off x="3963867" y="23246080"/>
            <a:ext cx="19511400" cy="2438400"/>
          </a:xfrm>
          <a:prstGeom prst="rect">
            <a:avLst/>
          </a:prstGeom>
          <a:noFill/>
          <a:ln>
            <a:noFill/>
          </a:ln>
        </p:spPr>
        <p:txBody>
          <a:bodyPr anchorCtr="0" anchor="ctr" bIns="91425" lIns="91425" rIns="91425" wrap="square" tIns="91425"/>
          <a:lstStyle>
            <a:lvl1pPr indent="0" lvl="0" marL="0" marR="0" rtl="0" algn="l">
              <a:spcBef>
                <a:spcPts val="3600"/>
              </a:spcBef>
              <a:spcAft>
                <a:spcPts val="0"/>
              </a:spcAft>
              <a:buClr>
                <a:schemeClr val="accent1"/>
              </a:buClr>
              <a:buSzPts val="4608"/>
              <a:buFont typeface="Noto Sans Symbols"/>
              <a:buNone/>
              <a:defRPr b="0" i="0" sz="5760" u="none" cap="none" strike="noStrike">
                <a:solidFill>
                  <a:srgbClr val="7F7F7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032"/>
              <a:buFont typeface="Noto Sans Symbols"/>
              <a:buNone/>
              <a:defRPr b="0" i="0" sz="504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103" name="Shape 103"/>
          <p:cNvSpPr txBox="1"/>
          <p:nvPr>
            <p:ph idx="2" type="body"/>
          </p:nvPr>
        </p:nvSpPr>
        <p:spPr>
          <a:xfrm>
            <a:off x="2194555" y="28610559"/>
            <a:ext cx="22851900" cy="10054200"/>
          </a:xfrm>
          <a:prstGeom prst="rect">
            <a:avLst/>
          </a:prstGeom>
          <a:noFill/>
          <a:ln>
            <a:noFill/>
          </a:ln>
        </p:spPr>
        <p:txBody>
          <a:bodyPr anchorCtr="0" anchor="ctr" bIns="91425" lIns="91425" rIns="91425" wrap="square" tIns="91425"/>
          <a:lstStyle>
            <a:lvl1pPr indent="0" lvl="0" marL="0" marR="0" rtl="0" algn="l">
              <a:spcBef>
                <a:spcPts val="3600"/>
              </a:spcBef>
              <a:spcAft>
                <a:spcPts val="0"/>
              </a:spcAft>
              <a:buClr>
                <a:schemeClr val="accent1"/>
              </a:buClr>
              <a:buSzPts val="5184"/>
              <a:buFont typeface="Noto Sans Symbols"/>
              <a:buNone/>
              <a:defRPr b="0" i="0" sz="648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184"/>
              <a:buFont typeface="Noto Sans Symbols"/>
              <a:buNone/>
              <a:defRPr b="0" i="0" sz="6480" u="none" cap="none" strike="noStrike">
                <a:solidFill>
                  <a:srgbClr val="888888"/>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9pPr>
          </a:lstStyle>
          <a:p/>
        </p:txBody>
      </p:sp>
      <p:sp>
        <p:nvSpPr>
          <p:cNvPr id="104" name="Shape 104"/>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5" name="Shape 105"/>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6" name="Shape 106"/>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
        <p:nvSpPr>
          <p:cNvPr id="107" name="Shape 107"/>
          <p:cNvSpPr txBox="1"/>
          <p:nvPr/>
        </p:nvSpPr>
        <p:spPr>
          <a:xfrm>
            <a:off x="1737762" y="5058419"/>
            <a:ext cx="1646400" cy="3742500"/>
          </a:xfrm>
          <a:prstGeom prst="rect">
            <a:avLst/>
          </a:prstGeom>
          <a:noFill/>
          <a:ln>
            <a:noFill/>
          </a:ln>
        </p:spPr>
        <p:txBody>
          <a:bodyPr anchorCtr="0" anchor="ctr" bIns="164575" lIns="329175" rIns="329175" wrap="square" tIns="164575">
            <a:noAutofit/>
          </a:bodyPr>
          <a:lstStyle/>
          <a:p>
            <a:pPr indent="-1828800" lvl="0" marL="0" marR="0" rtl="0" algn="l">
              <a:lnSpc>
                <a:spcPct val="100000"/>
              </a:lnSpc>
              <a:spcBef>
                <a:spcPts val="0"/>
              </a:spcBef>
              <a:spcAft>
                <a:spcPts val="0"/>
              </a:spcAft>
              <a:buClr>
                <a:srgbClr val="6AE2D9"/>
              </a:buClr>
              <a:buSzPts val="28800"/>
              <a:buFont typeface="Arial"/>
              <a:buNone/>
            </a:pPr>
            <a:r>
              <a:rPr b="0" i="0" lang="en-US" sz="28800" u="none" cap="none" strike="noStrike">
                <a:solidFill>
                  <a:srgbClr val="6AE2D9"/>
                </a:solidFill>
                <a:latin typeface="Arial"/>
                <a:ea typeface="Arial"/>
                <a:cs typeface="Arial"/>
                <a:sym typeface="Arial"/>
              </a:rPr>
              <a:t>“</a:t>
            </a:r>
          </a:p>
        </p:txBody>
      </p:sp>
      <p:sp>
        <p:nvSpPr>
          <p:cNvPr id="108" name="Shape 108"/>
          <p:cNvSpPr txBox="1"/>
          <p:nvPr/>
        </p:nvSpPr>
        <p:spPr>
          <a:xfrm>
            <a:off x="24291719" y="18473959"/>
            <a:ext cx="1646400" cy="3742500"/>
          </a:xfrm>
          <a:prstGeom prst="rect">
            <a:avLst/>
          </a:prstGeom>
          <a:noFill/>
          <a:ln>
            <a:noFill/>
          </a:ln>
        </p:spPr>
        <p:txBody>
          <a:bodyPr anchorCtr="0" anchor="ctr" bIns="164575" lIns="329175" rIns="329175" wrap="square" tIns="164575">
            <a:noAutofit/>
          </a:bodyPr>
          <a:lstStyle/>
          <a:p>
            <a:pPr indent="-1828800" lvl="0" marL="0" marR="0" rtl="0" algn="l">
              <a:lnSpc>
                <a:spcPct val="100000"/>
              </a:lnSpc>
              <a:spcBef>
                <a:spcPts val="0"/>
              </a:spcBef>
              <a:spcAft>
                <a:spcPts val="0"/>
              </a:spcAft>
              <a:buClr>
                <a:srgbClr val="6AE2D9"/>
              </a:buClr>
              <a:buSzPts val="28800"/>
              <a:buFont typeface="Arial"/>
              <a:buNone/>
            </a:pPr>
            <a:r>
              <a:rPr b="0" i="0" lang="en-US" sz="28800" u="none" cap="none" strike="noStrike">
                <a:solidFill>
                  <a:srgbClr val="6AE2D9"/>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9" name="Shape 109"/>
        <p:cNvGrpSpPr/>
        <p:nvPr/>
      </p:nvGrpSpPr>
      <p:grpSpPr>
        <a:xfrm>
          <a:off x="0" y="0"/>
          <a:ext cx="0" cy="0"/>
          <a:chOff x="0" y="0"/>
          <a:chExt cx="0" cy="0"/>
        </a:xfrm>
      </p:grpSpPr>
      <p:sp>
        <p:nvSpPr>
          <p:cNvPr id="110" name="Shape 110"/>
          <p:cNvSpPr txBox="1"/>
          <p:nvPr>
            <p:ph type="title"/>
          </p:nvPr>
        </p:nvSpPr>
        <p:spPr>
          <a:xfrm>
            <a:off x="2194555" y="12364723"/>
            <a:ext cx="22851900" cy="1661100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15840"/>
              <a:buFont typeface="Trebuchet MS"/>
              <a:buNone/>
              <a:defRPr b="0" i="0" sz="15839"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11" name="Shape 111"/>
          <p:cNvSpPr txBox="1"/>
          <p:nvPr>
            <p:ph idx="1" type="body"/>
          </p:nvPr>
        </p:nvSpPr>
        <p:spPr>
          <a:xfrm>
            <a:off x="2194555" y="28975666"/>
            <a:ext cx="22851900" cy="9689100"/>
          </a:xfrm>
          <a:prstGeom prst="rect">
            <a:avLst/>
          </a:prstGeom>
          <a:noFill/>
          <a:ln>
            <a:noFill/>
          </a:ln>
        </p:spPr>
        <p:txBody>
          <a:bodyPr anchorCtr="0" anchor="t" bIns="91425" lIns="91425" rIns="91425" wrap="square" tIns="91425"/>
          <a:lstStyle>
            <a:lvl1pPr indent="0" lvl="0" marL="0" marR="0" rtl="0" algn="l">
              <a:spcBef>
                <a:spcPts val="3600"/>
              </a:spcBef>
              <a:spcAft>
                <a:spcPts val="0"/>
              </a:spcAft>
              <a:buClr>
                <a:schemeClr val="accent1"/>
              </a:buClr>
              <a:buSzPts val="5184"/>
              <a:buFont typeface="Noto Sans Symbols"/>
              <a:buNone/>
              <a:defRPr b="0" i="0" sz="648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184"/>
              <a:buFont typeface="Noto Sans Symbols"/>
              <a:buNone/>
              <a:defRPr b="0" i="0" sz="6480" u="none" cap="none" strike="noStrike">
                <a:solidFill>
                  <a:srgbClr val="888888"/>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9pPr>
          </a:lstStyle>
          <a:p/>
        </p:txBody>
      </p:sp>
      <p:sp>
        <p:nvSpPr>
          <p:cNvPr id="112" name="Shape 112"/>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Shape 113"/>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4" name="Shape 114"/>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15" name="Shape 115"/>
        <p:cNvGrpSpPr/>
        <p:nvPr/>
      </p:nvGrpSpPr>
      <p:grpSpPr>
        <a:xfrm>
          <a:off x="0" y="0"/>
          <a:ext cx="0" cy="0"/>
          <a:chOff x="0" y="0"/>
          <a:chExt cx="0" cy="0"/>
        </a:xfrm>
      </p:grpSpPr>
      <p:sp>
        <p:nvSpPr>
          <p:cNvPr id="116" name="Shape 116"/>
          <p:cNvSpPr txBox="1"/>
          <p:nvPr>
            <p:ph type="title"/>
          </p:nvPr>
        </p:nvSpPr>
        <p:spPr>
          <a:xfrm>
            <a:off x="2789586" y="3901440"/>
            <a:ext cx="21859800" cy="19344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15840"/>
              <a:buFont typeface="Trebuchet MS"/>
              <a:buNone/>
              <a:defRPr b="0" i="0" sz="15839"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17" name="Shape 117"/>
          <p:cNvSpPr txBox="1"/>
          <p:nvPr>
            <p:ph idx="1" type="body"/>
          </p:nvPr>
        </p:nvSpPr>
        <p:spPr>
          <a:xfrm>
            <a:off x="2194549" y="25684480"/>
            <a:ext cx="22851900" cy="3291300"/>
          </a:xfrm>
          <a:prstGeom prst="rect">
            <a:avLst/>
          </a:prstGeom>
          <a:noFill/>
          <a:ln>
            <a:noFill/>
          </a:ln>
        </p:spPr>
        <p:txBody>
          <a:bodyPr anchorCtr="0" anchor="b" bIns="91425" lIns="91425" rIns="91425" wrap="square" tIns="91425"/>
          <a:lstStyle>
            <a:lvl1pPr indent="0" lvl="0" marL="0" marR="0" rtl="0" algn="l">
              <a:spcBef>
                <a:spcPts val="3600"/>
              </a:spcBef>
              <a:spcAft>
                <a:spcPts val="0"/>
              </a:spcAft>
              <a:buClr>
                <a:schemeClr val="accent1"/>
              </a:buClr>
              <a:buSzPts val="6912"/>
              <a:buFont typeface="Noto Sans Symbols"/>
              <a:buNone/>
              <a:defRPr b="0" i="0" sz="864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032"/>
              <a:buFont typeface="Noto Sans Symbols"/>
              <a:buNone/>
              <a:defRPr b="0" i="0" sz="504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118" name="Shape 118"/>
          <p:cNvSpPr txBox="1"/>
          <p:nvPr>
            <p:ph idx="2" type="body"/>
          </p:nvPr>
        </p:nvSpPr>
        <p:spPr>
          <a:xfrm>
            <a:off x="2194555" y="28975666"/>
            <a:ext cx="22851900" cy="9689100"/>
          </a:xfrm>
          <a:prstGeom prst="rect">
            <a:avLst/>
          </a:prstGeom>
          <a:noFill/>
          <a:ln>
            <a:noFill/>
          </a:ln>
        </p:spPr>
        <p:txBody>
          <a:bodyPr anchorCtr="0" anchor="t" bIns="91425" lIns="91425" rIns="91425" wrap="square" tIns="91425"/>
          <a:lstStyle>
            <a:lvl1pPr indent="0" lvl="0" marL="0" marR="0" rtl="0" algn="l">
              <a:spcBef>
                <a:spcPts val="3600"/>
              </a:spcBef>
              <a:spcAft>
                <a:spcPts val="0"/>
              </a:spcAft>
              <a:buClr>
                <a:schemeClr val="accent1"/>
              </a:buClr>
              <a:buSzPts val="5184"/>
              <a:buFont typeface="Noto Sans Symbols"/>
              <a:buNone/>
              <a:defRPr b="0" i="0" sz="6480" u="none" cap="none" strike="noStrike">
                <a:solidFill>
                  <a:srgbClr val="7F7F7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184"/>
              <a:buFont typeface="Noto Sans Symbols"/>
              <a:buNone/>
              <a:defRPr b="0" i="0" sz="6480" u="none" cap="none" strike="noStrike">
                <a:solidFill>
                  <a:srgbClr val="888888"/>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9pPr>
          </a:lstStyle>
          <a:p/>
        </p:txBody>
      </p:sp>
      <p:sp>
        <p:nvSpPr>
          <p:cNvPr id="119" name="Shape 119"/>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0" name="Shape 120"/>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1" name="Shape 121"/>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
        <p:nvSpPr>
          <p:cNvPr id="122" name="Shape 122"/>
          <p:cNvSpPr txBox="1"/>
          <p:nvPr/>
        </p:nvSpPr>
        <p:spPr>
          <a:xfrm>
            <a:off x="1737762" y="5058419"/>
            <a:ext cx="1646400" cy="3742500"/>
          </a:xfrm>
          <a:prstGeom prst="rect">
            <a:avLst/>
          </a:prstGeom>
          <a:noFill/>
          <a:ln>
            <a:noFill/>
          </a:ln>
        </p:spPr>
        <p:txBody>
          <a:bodyPr anchorCtr="0" anchor="ctr" bIns="164575" lIns="329175" rIns="329175" wrap="square" tIns="164575">
            <a:noAutofit/>
          </a:bodyPr>
          <a:lstStyle/>
          <a:p>
            <a:pPr indent="-1828800" lvl="0" marL="0" marR="0" rtl="0" algn="l">
              <a:lnSpc>
                <a:spcPct val="100000"/>
              </a:lnSpc>
              <a:spcBef>
                <a:spcPts val="0"/>
              </a:spcBef>
              <a:spcAft>
                <a:spcPts val="0"/>
              </a:spcAft>
              <a:buClr>
                <a:srgbClr val="6AE2D9"/>
              </a:buClr>
              <a:buSzPts val="28800"/>
              <a:buFont typeface="Arial"/>
              <a:buNone/>
            </a:pPr>
            <a:r>
              <a:rPr b="0" i="0" lang="en-US" sz="28800" u="none" cap="none" strike="noStrike">
                <a:solidFill>
                  <a:srgbClr val="6AE2D9"/>
                </a:solidFill>
                <a:latin typeface="Arial"/>
                <a:ea typeface="Arial"/>
                <a:cs typeface="Arial"/>
                <a:sym typeface="Arial"/>
              </a:rPr>
              <a:t>“</a:t>
            </a:r>
          </a:p>
        </p:txBody>
      </p:sp>
      <p:sp>
        <p:nvSpPr>
          <p:cNvPr id="123" name="Shape 123"/>
          <p:cNvSpPr txBox="1"/>
          <p:nvPr/>
        </p:nvSpPr>
        <p:spPr>
          <a:xfrm>
            <a:off x="24291719" y="18473959"/>
            <a:ext cx="1646400" cy="3742500"/>
          </a:xfrm>
          <a:prstGeom prst="rect">
            <a:avLst/>
          </a:prstGeom>
          <a:noFill/>
          <a:ln>
            <a:noFill/>
          </a:ln>
        </p:spPr>
        <p:txBody>
          <a:bodyPr anchorCtr="0" anchor="ctr" bIns="164575" lIns="329175" rIns="329175" wrap="square" tIns="164575">
            <a:noAutofit/>
          </a:bodyPr>
          <a:lstStyle/>
          <a:p>
            <a:pPr indent="-1828800" lvl="0" marL="0" marR="0" rtl="0" algn="l">
              <a:lnSpc>
                <a:spcPct val="100000"/>
              </a:lnSpc>
              <a:spcBef>
                <a:spcPts val="0"/>
              </a:spcBef>
              <a:spcAft>
                <a:spcPts val="0"/>
              </a:spcAft>
              <a:buClr>
                <a:srgbClr val="6AE2D9"/>
              </a:buClr>
              <a:buSzPts val="28800"/>
              <a:buFont typeface="Arial"/>
              <a:buNone/>
            </a:pPr>
            <a:r>
              <a:rPr b="0" i="0" lang="en-US" sz="28800" u="none" cap="none" strike="noStrike">
                <a:solidFill>
                  <a:srgbClr val="6AE2D9"/>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24" name="Shape 124"/>
        <p:cNvGrpSpPr/>
        <p:nvPr/>
      </p:nvGrpSpPr>
      <p:grpSpPr>
        <a:xfrm>
          <a:off x="0" y="0"/>
          <a:ext cx="0" cy="0"/>
          <a:chOff x="0" y="0"/>
          <a:chExt cx="0" cy="0"/>
        </a:xfrm>
      </p:grpSpPr>
      <p:sp>
        <p:nvSpPr>
          <p:cNvPr id="125" name="Shape 125"/>
          <p:cNvSpPr txBox="1"/>
          <p:nvPr>
            <p:ph type="title"/>
          </p:nvPr>
        </p:nvSpPr>
        <p:spPr>
          <a:xfrm>
            <a:off x="2217055" y="3901440"/>
            <a:ext cx="22829400" cy="19344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15840"/>
              <a:buFont typeface="Trebuchet MS"/>
              <a:buNone/>
              <a:defRPr b="0" i="0" sz="15839"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26" name="Shape 126"/>
          <p:cNvSpPr txBox="1"/>
          <p:nvPr>
            <p:ph idx="1" type="body"/>
          </p:nvPr>
        </p:nvSpPr>
        <p:spPr>
          <a:xfrm>
            <a:off x="2194549" y="25684480"/>
            <a:ext cx="22851900" cy="3291300"/>
          </a:xfrm>
          <a:prstGeom prst="rect">
            <a:avLst/>
          </a:prstGeom>
          <a:noFill/>
          <a:ln>
            <a:noFill/>
          </a:ln>
        </p:spPr>
        <p:txBody>
          <a:bodyPr anchorCtr="0" anchor="b" bIns="91425" lIns="91425" rIns="91425" wrap="square" tIns="91425"/>
          <a:lstStyle>
            <a:lvl1pPr indent="0" lvl="0" marL="0" marR="0" rtl="0" algn="l">
              <a:spcBef>
                <a:spcPts val="3600"/>
              </a:spcBef>
              <a:spcAft>
                <a:spcPts val="0"/>
              </a:spcAft>
              <a:buClr>
                <a:schemeClr val="accent1"/>
              </a:buClr>
              <a:buSzPts val="6912"/>
              <a:buFont typeface="Noto Sans Symbols"/>
              <a:buNone/>
              <a:defRPr b="0" i="0" sz="8640" u="none" cap="none" strike="noStrike">
                <a:solidFill>
                  <a:schemeClr val="accent1"/>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032"/>
              <a:buFont typeface="Noto Sans Symbols"/>
              <a:buNone/>
              <a:defRPr b="0" i="0" sz="504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127" name="Shape 127"/>
          <p:cNvSpPr txBox="1"/>
          <p:nvPr>
            <p:ph idx="2" type="body"/>
          </p:nvPr>
        </p:nvSpPr>
        <p:spPr>
          <a:xfrm>
            <a:off x="2194555" y="28975666"/>
            <a:ext cx="22851900" cy="9689100"/>
          </a:xfrm>
          <a:prstGeom prst="rect">
            <a:avLst/>
          </a:prstGeom>
          <a:noFill/>
          <a:ln>
            <a:noFill/>
          </a:ln>
        </p:spPr>
        <p:txBody>
          <a:bodyPr anchorCtr="0" anchor="t" bIns="91425" lIns="91425" rIns="91425" wrap="square" tIns="91425"/>
          <a:lstStyle>
            <a:lvl1pPr indent="0" lvl="0" marL="0" marR="0" rtl="0" algn="l">
              <a:spcBef>
                <a:spcPts val="3600"/>
              </a:spcBef>
              <a:spcAft>
                <a:spcPts val="0"/>
              </a:spcAft>
              <a:buClr>
                <a:schemeClr val="accent1"/>
              </a:buClr>
              <a:buSzPts val="5184"/>
              <a:buFont typeface="Noto Sans Symbols"/>
              <a:buNone/>
              <a:defRPr b="0" i="0" sz="6480" u="none" cap="none" strike="noStrike">
                <a:solidFill>
                  <a:srgbClr val="7F7F7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184"/>
              <a:buFont typeface="Noto Sans Symbols"/>
              <a:buNone/>
              <a:defRPr b="0" i="0" sz="6480" u="none" cap="none" strike="noStrike">
                <a:solidFill>
                  <a:srgbClr val="888888"/>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9pPr>
          </a:lstStyle>
          <a:p/>
        </p:txBody>
      </p:sp>
      <p:sp>
        <p:nvSpPr>
          <p:cNvPr id="128" name="Shape 128"/>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9" name="Shape 129"/>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0" name="Shape 130"/>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1" name="Shape 131"/>
        <p:cNvGrpSpPr/>
        <p:nvPr/>
      </p:nvGrpSpPr>
      <p:grpSpPr>
        <a:xfrm>
          <a:off x="0" y="0"/>
          <a:ext cx="0" cy="0"/>
          <a:chOff x="0" y="0"/>
          <a:chExt cx="0" cy="0"/>
        </a:xfrm>
      </p:grpSpPr>
      <p:sp>
        <p:nvSpPr>
          <p:cNvPr id="132" name="Shape 132"/>
          <p:cNvSpPr txBox="1"/>
          <p:nvPr>
            <p:ph type="title"/>
          </p:nvPr>
        </p:nvSpPr>
        <p:spPr>
          <a:xfrm>
            <a:off x="2194558" y="3901440"/>
            <a:ext cx="22851900" cy="84531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33" name="Shape 133"/>
          <p:cNvSpPr txBox="1"/>
          <p:nvPr>
            <p:ph idx="1" type="body"/>
          </p:nvPr>
        </p:nvSpPr>
        <p:spPr>
          <a:xfrm rot="5400000">
            <a:off x="1201877" y="14820330"/>
            <a:ext cx="24837000" cy="228519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134" name="Shape 134"/>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5" name="Shape 135"/>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6" name="Shape 136"/>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sp>
        <p:nvSpPr>
          <p:cNvPr id="138" name="Shape 138"/>
          <p:cNvSpPr txBox="1"/>
          <p:nvPr>
            <p:ph type="title"/>
          </p:nvPr>
        </p:nvSpPr>
        <p:spPr>
          <a:xfrm rot="5400000">
            <a:off x="6475495" y="18944193"/>
            <a:ext cx="33609300" cy="35238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139" name="Shape 139"/>
          <p:cNvSpPr txBox="1"/>
          <p:nvPr>
            <p:ph idx="1" type="body"/>
          </p:nvPr>
        </p:nvSpPr>
        <p:spPr>
          <a:xfrm rot="5400000">
            <a:off x="-5259000" y="11355093"/>
            <a:ext cx="33609300" cy="187020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140" name="Shape 140"/>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1" name="Shape 141"/>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2" name="Shape 142"/>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30" name="Shape 30"/>
        <p:cNvGrpSpPr/>
        <p:nvPr/>
      </p:nvGrpSpPr>
      <p:grpSpPr>
        <a:xfrm>
          <a:off x="0" y="0"/>
          <a:ext cx="0" cy="0"/>
          <a:chOff x="0" y="0"/>
          <a:chExt cx="0" cy="0"/>
        </a:xfrm>
      </p:grpSpPr>
      <p:grpSp>
        <p:nvGrpSpPr>
          <p:cNvPr id="31" name="Shape 31"/>
          <p:cNvGrpSpPr/>
          <p:nvPr/>
        </p:nvGrpSpPr>
        <p:grpSpPr>
          <a:xfrm>
            <a:off x="-30478" y="-54192"/>
            <a:ext cx="33016788" cy="43999162"/>
            <a:chOff x="-8466" y="-8468"/>
            <a:chExt cx="9171330" cy="6874869"/>
          </a:xfrm>
        </p:grpSpPr>
        <p:cxnSp>
          <p:nvCxnSpPr>
            <p:cNvPr id="32" name="Shape 32"/>
            <p:cNvCxnSpPr/>
            <p:nvPr/>
          </p:nvCxnSpPr>
          <p:spPr>
            <a:xfrm flipH="1" rot="10800000">
              <a:off x="5130830" y="4175701"/>
              <a:ext cx="4022400" cy="2682300"/>
            </a:xfrm>
            <a:prstGeom prst="straightConnector1">
              <a:avLst/>
            </a:prstGeom>
            <a:noFill/>
            <a:ln cap="flat" cmpd="sng" w="9525">
              <a:solidFill>
                <a:schemeClr val="accent1">
                  <a:alpha val="69800"/>
                </a:schemeClr>
              </a:solidFill>
              <a:prstDash val="solid"/>
              <a:round/>
              <a:headEnd len="med" w="med" type="none"/>
              <a:tailEnd len="med" w="med" type="none"/>
            </a:ln>
          </p:spPr>
        </p:cxnSp>
        <p:cxnSp>
          <p:nvCxnSpPr>
            <p:cNvPr id="33" name="Shape 33"/>
            <p:cNvCxnSpPr/>
            <p:nvPr/>
          </p:nvCxnSpPr>
          <p:spPr>
            <a:xfrm>
              <a:off x="7042707" y="0"/>
              <a:ext cx="1219200" cy="6858000"/>
            </a:xfrm>
            <a:prstGeom prst="straightConnector1">
              <a:avLst/>
            </a:prstGeom>
            <a:noFill/>
            <a:ln cap="flat" cmpd="sng" w="9525">
              <a:solidFill>
                <a:schemeClr val="accent1">
                  <a:alpha val="69800"/>
                </a:schemeClr>
              </a:solidFill>
              <a:prstDash val="solid"/>
              <a:round/>
              <a:headEnd len="med" w="med" type="none"/>
              <a:tailEnd len="med" w="med" type="none"/>
            </a:ln>
          </p:spPr>
        </p:cxnSp>
        <p:sp>
          <p:nvSpPr>
            <p:cNvPr id="34" name="Shape 34"/>
            <p:cNvSpPr/>
            <p:nvPr/>
          </p:nvSpPr>
          <p:spPr>
            <a:xfrm>
              <a:off x="6891896" y="1"/>
              <a:ext cx="2269500" cy="6866400"/>
            </a:xfrm>
            <a:custGeom>
              <a:pathLst>
                <a:path extrusionOk="0" h="120000" w="120000">
                  <a:moveTo>
                    <a:pt x="106997" y="0"/>
                  </a:moveTo>
                  <a:lnTo>
                    <a:pt x="0" y="119852"/>
                  </a:lnTo>
                  <a:lnTo>
                    <a:pt x="119980" y="120000"/>
                  </a:lnTo>
                  <a:cubicBezTo>
                    <a:pt x="120129" y="80049"/>
                    <a:pt x="119383" y="40098"/>
                    <a:pt x="119532" y="147"/>
                  </a:cubicBezTo>
                  <a:lnTo>
                    <a:pt x="106997" y="0"/>
                  </a:lnTo>
                  <a:close/>
                </a:path>
              </a:pathLst>
            </a:custGeom>
            <a:solidFill>
              <a:schemeClr val="accent1">
                <a:alpha val="3569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a:off x="7205158" y="-8467"/>
              <a:ext cx="1948200" cy="6866400"/>
            </a:xfrm>
            <a:custGeom>
              <a:pathLst>
                <a:path extrusionOk="0" h="120000" w="120000">
                  <a:moveTo>
                    <a:pt x="0" y="0"/>
                  </a:moveTo>
                  <a:lnTo>
                    <a:pt x="74056" y="119999"/>
                  </a:lnTo>
                  <a:lnTo>
                    <a:pt x="119949" y="119999"/>
                  </a:lnTo>
                  <a:cubicBezTo>
                    <a:pt x="119776" y="80000"/>
                    <a:pt x="120123" y="39999"/>
                    <a:pt x="119949" y="0"/>
                  </a:cubicBezTo>
                  <a:lnTo>
                    <a:pt x="0" y="0"/>
                  </a:lnTo>
                  <a:close/>
                </a:path>
              </a:pathLst>
            </a:custGeom>
            <a:solidFill>
              <a:schemeClr val="accen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6" name="Shape 36"/>
            <p:cNvSpPr/>
            <p:nvPr/>
          </p:nvSpPr>
          <p:spPr>
            <a:xfrm>
              <a:off x="6637896" y="3920066"/>
              <a:ext cx="2513700" cy="2937900"/>
            </a:xfrm>
            <a:custGeom>
              <a:pathLst>
                <a:path extrusionOk="0" h="120000" w="120000">
                  <a:moveTo>
                    <a:pt x="0" y="120000"/>
                  </a:moveTo>
                  <a:lnTo>
                    <a:pt x="119688" y="0"/>
                  </a:lnTo>
                  <a:cubicBezTo>
                    <a:pt x="119792" y="40000"/>
                    <a:pt x="119896" y="80000"/>
                    <a:pt x="120000" y="120000"/>
                  </a:cubicBezTo>
                  <a:lnTo>
                    <a:pt x="0" y="120000"/>
                  </a:lnTo>
                  <a:close/>
                </a:path>
              </a:pathLst>
            </a:custGeom>
            <a:solidFill>
              <a:srgbClr val="1A8780">
                <a:alpha val="6588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p:nvPr/>
          </p:nvSpPr>
          <p:spPr>
            <a:xfrm>
              <a:off x="7010429" y="-8467"/>
              <a:ext cx="2142900" cy="6866400"/>
            </a:xfrm>
            <a:custGeom>
              <a:pathLst>
                <a:path extrusionOk="0" h="120000" w="120000">
                  <a:moveTo>
                    <a:pt x="0" y="0"/>
                  </a:moveTo>
                  <a:lnTo>
                    <a:pt x="103976" y="119999"/>
                  </a:lnTo>
                  <a:lnTo>
                    <a:pt x="120000" y="119852"/>
                  </a:lnTo>
                  <a:lnTo>
                    <a:pt x="120000" y="0"/>
                  </a:lnTo>
                  <a:lnTo>
                    <a:pt x="0" y="0"/>
                  </a:lnTo>
                  <a:close/>
                </a:path>
              </a:pathLst>
            </a:custGeom>
            <a:solidFill>
              <a:srgbClr val="1A8780">
                <a:alpha val="49800"/>
              </a:srgbClr>
            </a:solidFill>
            <a:ln>
              <a:noFill/>
            </a:ln>
          </p:spPr>
        </p:sp>
        <p:sp>
          <p:nvSpPr>
            <p:cNvPr id="38" name="Shape 38"/>
            <p:cNvSpPr/>
            <p:nvPr/>
          </p:nvSpPr>
          <p:spPr>
            <a:xfrm>
              <a:off x="8295776" y="-8467"/>
              <a:ext cx="857400" cy="6866400"/>
            </a:xfrm>
            <a:custGeom>
              <a:pathLst>
                <a:path extrusionOk="0" h="120000" w="120000">
                  <a:moveTo>
                    <a:pt x="94736" y="0"/>
                  </a:moveTo>
                  <a:lnTo>
                    <a:pt x="0" y="119999"/>
                  </a:lnTo>
                  <a:lnTo>
                    <a:pt x="120000" y="119999"/>
                  </a:lnTo>
                  <a:cubicBezTo>
                    <a:pt x="119736" y="80000"/>
                    <a:pt x="119473" y="39999"/>
                    <a:pt x="119210" y="0"/>
                  </a:cubicBezTo>
                  <a:lnTo>
                    <a:pt x="94736" y="0"/>
                  </a:lnTo>
                  <a:close/>
                </a:path>
              </a:pathLst>
            </a:custGeom>
            <a:solidFill>
              <a:schemeClr val="accent2">
                <a:alpha val="698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a:off x="8094165" y="-8468"/>
              <a:ext cx="1066800" cy="6866400"/>
            </a:xfrm>
            <a:custGeom>
              <a:pathLst>
                <a:path extrusionOk="0" h="120000" w="120000">
                  <a:moveTo>
                    <a:pt x="0" y="0"/>
                  </a:moveTo>
                  <a:lnTo>
                    <a:pt x="105579" y="119999"/>
                  </a:lnTo>
                  <a:lnTo>
                    <a:pt x="119976" y="119999"/>
                  </a:lnTo>
                  <a:cubicBezTo>
                    <a:pt x="120243" y="79950"/>
                    <a:pt x="118110" y="40049"/>
                    <a:pt x="118377" y="0"/>
                  </a:cubicBezTo>
                  <a:lnTo>
                    <a:pt x="0" y="0"/>
                  </a:lnTo>
                  <a:close/>
                </a:path>
              </a:pathLst>
            </a:custGeom>
            <a:solidFill>
              <a:srgbClr val="1A8780">
                <a:alpha val="819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0" name="Shape 40"/>
            <p:cNvSpPr/>
            <p:nvPr/>
          </p:nvSpPr>
          <p:spPr>
            <a:xfrm>
              <a:off x="8068764" y="4893733"/>
              <a:ext cx="1094100" cy="1964400"/>
            </a:xfrm>
            <a:custGeom>
              <a:pathLst>
                <a:path extrusionOk="0" h="120000" w="120000">
                  <a:moveTo>
                    <a:pt x="0" y="120000"/>
                  </a:moveTo>
                  <a:lnTo>
                    <a:pt x="119441" y="0"/>
                  </a:lnTo>
                  <a:cubicBezTo>
                    <a:pt x="119627" y="39896"/>
                    <a:pt x="119813" y="79792"/>
                    <a:pt x="120000" y="119689"/>
                  </a:cubicBezTo>
                  <a:lnTo>
                    <a:pt x="0" y="120000"/>
                  </a:lnTo>
                  <a:close/>
                </a:path>
              </a:pathLst>
            </a:custGeom>
            <a:solidFill>
              <a:srgbClr val="1A8780">
                <a:alpha val="6588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a:off x="-8466" y="-8468"/>
              <a:ext cx="863700" cy="5698200"/>
            </a:xfrm>
            <a:custGeom>
              <a:pathLst>
                <a:path extrusionOk="0" h="120000" w="120000">
                  <a:moveTo>
                    <a:pt x="0" y="178"/>
                  </a:moveTo>
                  <a:lnTo>
                    <a:pt x="120000" y="0"/>
                  </a:lnTo>
                  <a:lnTo>
                    <a:pt x="120000" y="356"/>
                  </a:lnTo>
                  <a:lnTo>
                    <a:pt x="0" y="120000"/>
                  </a:lnTo>
                  <a:lnTo>
                    <a:pt x="0" y="178"/>
                  </a:lnTo>
                  <a:close/>
                </a:path>
              </a:pathLst>
            </a:custGeom>
            <a:solidFill>
              <a:schemeClr val="accent1">
                <a:alpha val="84710"/>
              </a:schemeClr>
            </a:solidFill>
            <a:ln>
              <a:noFill/>
            </a:ln>
          </p:spPr>
        </p:sp>
      </p:grpSp>
      <p:sp>
        <p:nvSpPr>
          <p:cNvPr id="42" name="Shape 42"/>
          <p:cNvSpPr txBox="1"/>
          <p:nvPr>
            <p:ph type="ctrTitle"/>
          </p:nvPr>
        </p:nvSpPr>
        <p:spPr>
          <a:xfrm>
            <a:off x="4070144" y="15389019"/>
            <a:ext cx="20976300" cy="10536300"/>
          </a:xfrm>
          <a:prstGeom prst="rect">
            <a:avLst/>
          </a:prstGeom>
          <a:noFill/>
          <a:ln>
            <a:noFill/>
          </a:ln>
        </p:spPr>
        <p:txBody>
          <a:bodyPr anchorCtr="0" anchor="b" bIns="91425" lIns="91425" rIns="91425" wrap="square" tIns="91425"/>
          <a:lstStyle>
            <a:lvl1pPr indent="0" lvl="0" marL="0" marR="0" rtl="0" algn="r">
              <a:spcBef>
                <a:spcPts val="0"/>
              </a:spcBef>
              <a:buClr>
                <a:schemeClr val="accent1"/>
              </a:buClr>
              <a:buSzPts val="19440"/>
              <a:buFont typeface="Trebuchet MS"/>
              <a:buNone/>
              <a:defRPr b="0" i="0" sz="1944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43" name="Shape 43"/>
          <p:cNvSpPr txBox="1"/>
          <p:nvPr>
            <p:ph idx="1" type="subTitle"/>
          </p:nvPr>
        </p:nvSpPr>
        <p:spPr>
          <a:xfrm>
            <a:off x="4070144" y="25925341"/>
            <a:ext cx="20976300" cy="7020300"/>
          </a:xfrm>
          <a:prstGeom prst="rect">
            <a:avLst/>
          </a:prstGeom>
          <a:noFill/>
          <a:ln>
            <a:noFill/>
          </a:ln>
        </p:spPr>
        <p:txBody>
          <a:bodyPr anchorCtr="0" anchor="t" bIns="91425" lIns="91425" rIns="91425" wrap="square" tIns="91425"/>
          <a:lstStyle>
            <a:lvl1pPr indent="0" lvl="0" marL="0" marR="0" rtl="0" algn="r">
              <a:spcBef>
                <a:spcPts val="3600"/>
              </a:spcBef>
              <a:spcAft>
                <a:spcPts val="0"/>
              </a:spcAft>
              <a:buClr>
                <a:schemeClr val="accent1"/>
              </a:buClr>
              <a:buSzPts val="5184"/>
              <a:buFont typeface="Noto Sans Symbols"/>
              <a:buNone/>
              <a:defRPr b="0" i="0" sz="6480" u="none" cap="none" strike="noStrike">
                <a:solidFill>
                  <a:srgbClr val="7F7F7F"/>
                </a:solidFill>
                <a:latin typeface="Trebuchet MS"/>
                <a:ea typeface="Trebuchet MS"/>
                <a:cs typeface="Trebuchet MS"/>
                <a:sym typeface="Trebuchet MS"/>
              </a:defRPr>
            </a:lvl1pPr>
            <a:lvl2pPr indent="-7620" lvl="1" marL="1645920" marR="0" rtl="0" algn="ctr">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2pPr>
            <a:lvl3pPr indent="-2540" lvl="2" marL="3291840" marR="0" rtl="0" algn="ctr">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3pPr>
            <a:lvl4pPr indent="-10159" lvl="3" marL="4937760" marR="0" rtl="0" algn="ctr">
              <a:spcBef>
                <a:spcPts val="3600"/>
              </a:spcBef>
              <a:spcAft>
                <a:spcPts val="0"/>
              </a:spcAft>
              <a:buClr>
                <a:schemeClr val="accent1"/>
              </a:buClr>
              <a:buSzPts val="3456"/>
              <a:buFont typeface="Noto Sans Symbols"/>
              <a:buNone/>
              <a:defRPr b="0" i="0" sz="4320" u="none" cap="none" strike="noStrike">
                <a:solidFill>
                  <a:srgbClr val="888888"/>
                </a:solidFill>
                <a:latin typeface="Trebuchet MS"/>
                <a:ea typeface="Trebuchet MS"/>
                <a:cs typeface="Trebuchet MS"/>
                <a:sym typeface="Trebuchet MS"/>
              </a:defRPr>
            </a:lvl4pPr>
            <a:lvl5pPr indent="-5080" lvl="4" marL="6583680" marR="0" rtl="0" algn="ctr">
              <a:spcBef>
                <a:spcPts val="3600"/>
              </a:spcBef>
              <a:spcAft>
                <a:spcPts val="0"/>
              </a:spcAft>
              <a:buClr>
                <a:schemeClr val="accent1"/>
              </a:buClr>
              <a:buSzPts val="3456"/>
              <a:buFont typeface="Noto Sans Symbols"/>
              <a:buNone/>
              <a:defRPr b="0" i="0" sz="4320" u="none" cap="none" strike="noStrike">
                <a:solidFill>
                  <a:srgbClr val="888888"/>
                </a:solidFill>
                <a:latin typeface="Trebuchet MS"/>
                <a:ea typeface="Trebuchet MS"/>
                <a:cs typeface="Trebuchet MS"/>
                <a:sym typeface="Trebuchet MS"/>
              </a:defRPr>
            </a:lvl5pPr>
            <a:lvl6pPr indent="0" lvl="5" marL="8229600" marR="0" rtl="0" algn="ctr">
              <a:spcBef>
                <a:spcPts val="3600"/>
              </a:spcBef>
              <a:spcAft>
                <a:spcPts val="0"/>
              </a:spcAft>
              <a:buClr>
                <a:schemeClr val="accent1"/>
              </a:buClr>
              <a:buSzPts val="3456"/>
              <a:buFont typeface="Noto Sans Symbols"/>
              <a:buNone/>
              <a:defRPr b="0" i="0" sz="4320" u="none" cap="none" strike="noStrike">
                <a:solidFill>
                  <a:srgbClr val="888888"/>
                </a:solidFill>
                <a:latin typeface="Trebuchet MS"/>
                <a:ea typeface="Trebuchet MS"/>
                <a:cs typeface="Trebuchet MS"/>
                <a:sym typeface="Trebuchet MS"/>
              </a:defRPr>
            </a:lvl6pPr>
            <a:lvl7pPr indent="-7619" lvl="6" marL="9875520" marR="0" rtl="0" algn="ctr">
              <a:spcBef>
                <a:spcPts val="3600"/>
              </a:spcBef>
              <a:spcAft>
                <a:spcPts val="0"/>
              </a:spcAft>
              <a:buClr>
                <a:schemeClr val="accent1"/>
              </a:buClr>
              <a:buSzPts val="3456"/>
              <a:buFont typeface="Noto Sans Symbols"/>
              <a:buNone/>
              <a:defRPr b="0" i="0" sz="4320" u="none" cap="none" strike="noStrike">
                <a:solidFill>
                  <a:srgbClr val="888888"/>
                </a:solidFill>
                <a:latin typeface="Trebuchet MS"/>
                <a:ea typeface="Trebuchet MS"/>
                <a:cs typeface="Trebuchet MS"/>
                <a:sym typeface="Trebuchet MS"/>
              </a:defRPr>
            </a:lvl7pPr>
            <a:lvl8pPr indent="-2540" lvl="7" marL="11521440" marR="0" rtl="0" algn="ctr">
              <a:spcBef>
                <a:spcPts val="3600"/>
              </a:spcBef>
              <a:spcAft>
                <a:spcPts val="0"/>
              </a:spcAft>
              <a:buClr>
                <a:schemeClr val="accent1"/>
              </a:buClr>
              <a:buSzPts val="3456"/>
              <a:buFont typeface="Noto Sans Symbols"/>
              <a:buNone/>
              <a:defRPr b="0" i="0" sz="4320" u="none" cap="none" strike="noStrike">
                <a:solidFill>
                  <a:srgbClr val="888888"/>
                </a:solidFill>
                <a:latin typeface="Trebuchet MS"/>
                <a:ea typeface="Trebuchet MS"/>
                <a:cs typeface="Trebuchet MS"/>
                <a:sym typeface="Trebuchet MS"/>
              </a:defRPr>
            </a:lvl8pPr>
            <a:lvl9pPr indent="-10160" lvl="8" marL="13167361" marR="0" rtl="0" algn="ctr">
              <a:spcBef>
                <a:spcPts val="3600"/>
              </a:spcBef>
              <a:spcAft>
                <a:spcPts val="0"/>
              </a:spcAft>
              <a:buClr>
                <a:schemeClr val="accent1"/>
              </a:buClr>
              <a:buSzPts val="3456"/>
              <a:buFont typeface="Noto Sans Symbols"/>
              <a:buNone/>
              <a:defRPr b="0" i="0" sz="4320" u="none" cap="none" strike="noStrike">
                <a:solidFill>
                  <a:srgbClr val="888888"/>
                </a:solidFill>
                <a:latin typeface="Trebuchet MS"/>
                <a:ea typeface="Trebuchet MS"/>
                <a:cs typeface="Trebuchet MS"/>
                <a:sym typeface="Trebuchet MS"/>
              </a:defRPr>
            </a:lvl9pPr>
          </a:lstStyle>
          <a:p/>
        </p:txBody>
      </p:sp>
      <p:sp>
        <p:nvSpPr>
          <p:cNvPr id="44" name="Shape 44"/>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5" name="Shape 45"/>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6" name="Shape 46"/>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7" name="Shape 47"/>
        <p:cNvGrpSpPr/>
        <p:nvPr/>
      </p:nvGrpSpPr>
      <p:grpSpPr>
        <a:xfrm>
          <a:off x="0" y="0"/>
          <a:ext cx="0" cy="0"/>
          <a:chOff x="0" y="0"/>
          <a:chExt cx="0" cy="0"/>
        </a:xfrm>
      </p:grpSpPr>
      <p:sp>
        <p:nvSpPr>
          <p:cNvPr id="48" name="Shape 48"/>
          <p:cNvSpPr txBox="1"/>
          <p:nvPr>
            <p:ph type="title"/>
          </p:nvPr>
        </p:nvSpPr>
        <p:spPr>
          <a:xfrm>
            <a:off x="2194558" y="3901440"/>
            <a:ext cx="22851900" cy="84531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49" name="Shape 49"/>
          <p:cNvSpPr txBox="1"/>
          <p:nvPr>
            <p:ph idx="1" type="body"/>
          </p:nvPr>
        </p:nvSpPr>
        <p:spPr>
          <a:xfrm>
            <a:off x="2194557" y="13827780"/>
            <a:ext cx="22851900" cy="248370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50" name="Shape 50"/>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Shape 51"/>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2" name="Shape 52"/>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53" name="Shape 53"/>
        <p:cNvGrpSpPr/>
        <p:nvPr/>
      </p:nvGrpSpPr>
      <p:grpSpPr>
        <a:xfrm>
          <a:off x="0" y="0"/>
          <a:ext cx="0" cy="0"/>
          <a:chOff x="0" y="0"/>
          <a:chExt cx="0" cy="0"/>
        </a:xfrm>
      </p:grpSpPr>
      <p:sp>
        <p:nvSpPr>
          <p:cNvPr id="54" name="Shape 54"/>
          <p:cNvSpPr txBox="1"/>
          <p:nvPr>
            <p:ph type="title"/>
          </p:nvPr>
        </p:nvSpPr>
        <p:spPr>
          <a:xfrm>
            <a:off x="2194555" y="17285559"/>
            <a:ext cx="22851900" cy="1169010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14400"/>
              <a:buFont typeface="Trebuchet MS"/>
              <a:buNone/>
              <a:defRPr b="0" i="0" sz="144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55" name="Shape 55"/>
          <p:cNvSpPr txBox="1"/>
          <p:nvPr>
            <p:ph idx="1" type="body"/>
          </p:nvPr>
        </p:nvSpPr>
        <p:spPr>
          <a:xfrm>
            <a:off x="2194555" y="28975666"/>
            <a:ext cx="22851900" cy="5506500"/>
          </a:xfrm>
          <a:prstGeom prst="rect">
            <a:avLst/>
          </a:prstGeom>
          <a:noFill/>
          <a:ln>
            <a:noFill/>
          </a:ln>
        </p:spPr>
        <p:txBody>
          <a:bodyPr anchorCtr="0" anchor="t" bIns="91425" lIns="91425" rIns="91425" wrap="square" tIns="91425"/>
          <a:lstStyle>
            <a:lvl1pPr indent="0" lvl="0" marL="0" marR="0" rtl="0" algn="l">
              <a:spcBef>
                <a:spcPts val="3600"/>
              </a:spcBef>
              <a:spcAft>
                <a:spcPts val="0"/>
              </a:spcAft>
              <a:buClr>
                <a:schemeClr val="accent1"/>
              </a:buClr>
              <a:buSzPts val="5760"/>
              <a:buFont typeface="Noto Sans Symbols"/>
              <a:buNone/>
              <a:defRPr b="0" i="0" sz="7200" u="none" cap="none" strike="noStrike">
                <a:solidFill>
                  <a:srgbClr val="7F7F7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184"/>
              <a:buFont typeface="Noto Sans Symbols"/>
              <a:buNone/>
              <a:defRPr b="0" i="0" sz="6480" u="none" cap="none" strike="noStrike">
                <a:solidFill>
                  <a:srgbClr val="888888"/>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888888"/>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032"/>
              <a:buFont typeface="Noto Sans Symbols"/>
              <a:buNone/>
              <a:defRPr b="0" i="0" sz="5040" u="none" cap="none" strike="noStrike">
                <a:solidFill>
                  <a:srgbClr val="888888"/>
                </a:solidFill>
                <a:latin typeface="Trebuchet MS"/>
                <a:ea typeface="Trebuchet MS"/>
                <a:cs typeface="Trebuchet MS"/>
                <a:sym typeface="Trebuchet MS"/>
              </a:defRPr>
            </a:lvl9pPr>
          </a:lstStyle>
          <a:p/>
        </p:txBody>
      </p:sp>
      <p:sp>
        <p:nvSpPr>
          <p:cNvPr id="56" name="Shape 56"/>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Shape 57"/>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Shape 58"/>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2194560" y="3901440"/>
            <a:ext cx="22851900" cy="84531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61" name="Shape 61"/>
          <p:cNvSpPr txBox="1"/>
          <p:nvPr>
            <p:ph idx="1" type="body"/>
          </p:nvPr>
        </p:nvSpPr>
        <p:spPr>
          <a:xfrm>
            <a:off x="2194562" y="13827770"/>
            <a:ext cx="11117100" cy="248370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2" type="body"/>
          </p:nvPr>
        </p:nvSpPr>
        <p:spPr>
          <a:xfrm>
            <a:off x="13929134" y="13827780"/>
            <a:ext cx="11117100" cy="248370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Shape 64"/>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Shape 65"/>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6" name="Shape 66"/>
        <p:cNvGrpSpPr/>
        <p:nvPr/>
      </p:nvGrpSpPr>
      <p:grpSpPr>
        <a:xfrm>
          <a:off x="0" y="0"/>
          <a:ext cx="0" cy="0"/>
          <a:chOff x="0" y="0"/>
          <a:chExt cx="0" cy="0"/>
        </a:xfrm>
      </p:grpSpPr>
      <p:sp>
        <p:nvSpPr>
          <p:cNvPr id="67" name="Shape 67"/>
          <p:cNvSpPr txBox="1"/>
          <p:nvPr>
            <p:ph type="title"/>
          </p:nvPr>
        </p:nvSpPr>
        <p:spPr>
          <a:xfrm>
            <a:off x="2194558" y="3901440"/>
            <a:ext cx="22851900" cy="84531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68" name="Shape 68"/>
          <p:cNvSpPr txBox="1"/>
          <p:nvPr>
            <p:ph idx="1" type="body"/>
          </p:nvPr>
        </p:nvSpPr>
        <p:spPr>
          <a:xfrm>
            <a:off x="2194557" y="13830291"/>
            <a:ext cx="11126400" cy="3688200"/>
          </a:xfrm>
          <a:prstGeom prst="rect">
            <a:avLst/>
          </a:prstGeom>
          <a:noFill/>
          <a:ln>
            <a:noFill/>
          </a:ln>
        </p:spPr>
        <p:txBody>
          <a:bodyPr anchorCtr="0" anchor="b" bIns="91425" lIns="91425" rIns="91425" wrap="square" tIns="91425"/>
          <a:lstStyle>
            <a:lvl1pPr indent="0" lvl="0" marL="0" marR="0" rtl="0" algn="l">
              <a:spcBef>
                <a:spcPts val="3600"/>
              </a:spcBef>
              <a:spcAft>
                <a:spcPts val="0"/>
              </a:spcAft>
              <a:buClr>
                <a:schemeClr val="accent1"/>
              </a:buClr>
              <a:buSzPts val="6912"/>
              <a:buFont typeface="Noto Sans Symbols"/>
              <a:buNone/>
              <a:defRPr b="0" i="0" sz="864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760"/>
              <a:buFont typeface="Noto Sans Symbols"/>
              <a:buNone/>
              <a:defRPr b="1" i="0" sz="720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5184"/>
              <a:buFont typeface="Noto Sans Symbols"/>
              <a:buNone/>
              <a:defRPr b="1" i="0" sz="648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9pPr>
          </a:lstStyle>
          <a:p/>
        </p:txBody>
      </p:sp>
      <p:sp>
        <p:nvSpPr>
          <p:cNvPr id="69" name="Shape 69"/>
          <p:cNvSpPr txBox="1"/>
          <p:nvPr>
            <p:ph idx="2" type="body"/>
          </p:nvPr>
        </p:nvSpPr>
        <p:spPr>
          <a:xfrm>
            <a:off x="2194557" y="17518378"/>
            <a:ext cx="11126400" cy="211464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70" name="Shape 70"/>
          <p:cNvSpPr txBox="1"/>
          <p:nvPr>
            <p:ph idx="3" type="body"/>
          </p:nvPr>
        </p:nvSpPr>
        <p:spPr>
          <a:xfrm>
            <a:off x="13919905" y="13830291"/>
            <a:ext cx="11126400" cy="3688200"/>
          </a:xfrm>
          <a:prstGeom prst="rect">
            <a:avLst/>
          </a:prstGeom>
          <a:noFill/>
          <a:ln>
            <a:noFill/>
          </a:ln>
        </p:spPr>
        <p:txBody>
          <a:bodyPr anchorCtr="0" anchor="b" bIns="91425" lIns="91425" rIns="91425" wrap="square" tIns="91425"/>
          <a:lstStyle>
            <a:lvl1pPr indent="0" lvl="0" marL="0" marR="0" rtl="0" algn="l">
              <a:spcBef>
                <a:spcPts val="3600"/>
              </a:spcBef>
              <a:spcAft>
                <a:spcPts val="0"/>
              </a:spcAft>
              <a:buClr>
                <a:schemeClr val="accent1"/>
              </a:buClr>
              <a:buSzPts val="6912"/>
              <a:buFont typeface="Noto Sans Symbols"/>
              <a:buNone/>
              <a:defRPr b="0" i="0" sz="864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5760"/>
              <a:buFont typeface="Noto Sans Symbols"/>
              <a:buNone/>
              <a:defRPr b="1" i="0" sz="720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5184"/>
              <a:buFont typeface="Noto Sans Symbols"/>
              <a:buNone/>
              <a:defRPr b="1" i="0" sz="648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608"/>
              <a:buFont typeface="Noto Sans Symbols"/>
              <a:buNone/>
              <a:defRPr b="1" i="0" sz="5760" u="none" cap="none" strike="noStrike">
                <a:solidFill>
                  <a:srgbClr val="3F3F3F"/>
                </a:solidFill>
                <a:latin typeface="Trebuchet MS"/>
                <a:ea typeface="Trebuchet MS"/>
                <a:cs typeface="Trebuchet MS"/>
                <a:sym typeface="Trebuchet MS"/>
              </a:defRPr>
            </a:lvl9pPr>
          </a:lstStyle>
          <a:p/>
        </p:txBody>
      </p:sp>
      <p:sp>
        <p:nvSpPr>
          <p:cNvPr id="71" name="Shape 71"/>
          <p:cNvSpPr txBox="1"/>
          <p:nvPr>
            <p:ph idx="4" type="body"/>
          </p:nvPr>
        </p:nvSpPr>
        <p:spPr>
          <a:xfrm>
            <a:off x="13919905" y="17518378"/>
            <a:ext cx="11126400" cy="211464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72" name="Shape 72"/>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3" name="Shape 73"/>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4" name="Shape 74"/>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5" name="Shape 75"/>
        <p:cNvGrpSpPr/>
        <p:nvPr/>
      </p:nvGrpSpPr>
      <p:grpSpPr>
        <a:xfrm>
          <a:off x="0" y="0"/>
          <a:ext cx="0" cy="0"/>
          <a:chOff x="0" y="0"/>
          <a:chExt cx="0" cy="0"/>
        </a:xfrm>
      </p:grpSpPr>
      <p:sp>
        <p:nvSpPr>
          <p:cNvPr id="76" name="Shape 76"/>
          <p:cNvSpPr txBox="1"/>
          <p:nvPr>
            <p:ph type="title"/>
          </p:nvPr>
        </p:nvSpPr>
        <p:spPr>
          <a:xfrm>
            <a:off x="2194557" y="3901440"/>
            <a:ext cx="22851900" cy="84531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77" name="Shape 77"/>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Shape 78"/>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Shape 79"/>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80" name="Shape 80"/>
        <p:cNvGrpSpPr/>
        <p:nvPr/>
      </p:nvGrpSpPr>
      <p:grpSpPr>
        <a:xfrm>
          <a:off x="0" y="0"/>
          <a:ext cx="0" cy="0"/>
          <a:chOff x="0" y="0"/>
          <a:chExt cx="0" cy="0"/>
        </a:xfrm>
      </p:grpSpPr>
      <p:sp>
        <p:nvSpPr>
          <p:cNvPr id="81" name="Shape 81"/>
          <p:cNvSpPr txBox="1"/>
          <p:nvPr>
            <p:ph type="title"/>
          </p:nvPr>
        </p:nvSpPr>
        <p:spPr>
          <a:xfrm>
            <a:off x="2194557" y="9591066"/>
            <a:ext cx="10044600" cy="818220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7200"/>
              <a:buFont typeface="Trebuchet MS"/>
              <a:buNone/>
              <a:defRPr b="0" i="0" sz="720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82" name="Shape 82"/>
          <p:cNvSpPr txBox="1"/>
          <p:nvPr>
            <p:ph idx="1" type="body"/>
          </p:nvPr>
        </p:nvSpPr>
        <p:spPr>
          <a:xfrm>
            <a:off x="12856592" y="3295523"/>
            <a:ext cx="12189600" cy="353691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83" name="Shape 83"/>
          <p:cNvSpPr txBox="1"/>
          <p:nvPr>
            <p:ph idx="2" type="body"/>
          </p:nvPr>
        </p:nvSpPr>
        <p:spPr>
          <a:xfrm>
            <a:off x="2194557" y="17773245"/>
            <a:ext cx="10044600" cy="16540500"/>
          </a:xfrm>
          <a:prstGeom prst="rect">
            <a:avLst/>
          </a:prstGeom>
          <a:noFill/>
          <a:ln>
            <a:noFill/>
          </a:ln>
        </p:spPr>
        <p:txBody>
          <a:bodyPr anchorCtr="0" anchor="t" bIns="91425" lIns="91425" rIns="91425" wrap="square" tIns="91425"/>
          <a:lstStyle>
            <a:lvl1pPr indent="0" lvl="0" marL="0" marR="0" rtl="0" algn="l">
              <a:spcBef>
                <a:spcPts val="3600"/>
              </a:spcBef>
              <a:spcAft>
                <a:spcPts val="0"/>
              </a:spcAft>
              <a:buClr>
                <a:schemeClr val="accent1"/>
              </a:buClr>
              <a:buSzPts val="4032"/>
              <a:buFont typeface="Noto Sans Symbols"/>
              <a:buNone/>
              <a:defRPr b="0" i="0" sz="5040" u="none" cap="none" strike="noStrike">
                <a:solidFill>
                  <a:srgbClr val="3F3F3F"/>
                </a:solidFill>
                <a:latin typeface="Trebuchet MS"/>
                <a:ea typeface="Trebuchet MS"/>
                <a:cs typeface="Trebuchet MS"/>
                <a:sym typeface="Trebuchet MS"/>
              </a:defRPr>
            </a:lvl1pPr>
            <a:lvl2pPr indent="-2539" lvl="1" marL="1234440" marR="0" rtl="0" algn="l">
              <a:spcBef>
                <a:spcPts val="3600"/>
              </a:spcBef>
              <a:spcAft>
                <a:spcPts val="0"/>
              </a:spcAft>
              <a:buClr>
                <a:schemeClr val="accent1"/>
              </a:buClr>
              <a:buSzPts val="3024"/>
              <a:buFont typeface="Noto Sans Symbols"/>
              <a:buNone/>
              <a:defRPr b="0" i="0" sz="3780" u="none" cap="none" strike="noStrike">
                <a:solidFill>
                  <a:srgbClr val="3F3F3F"/>
                </a:solidFill>
                <a:latin typeface="Trebuchet MS"/>
                <a:ea typeface="Trebuchet MS"/>
                <a:cs typeface="Trebuchet MS"/>
                <a:sym typeface="Trebuchet MS"/>
              </a:defRPr>
            </a:lvl2pPr>
            <a:lvl3pPr indent="-5079" lvl="2" marL="2468880"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3pPr>
            <a:lvl4pPr indent="-7620" lvl="3" marL="3703320" marR="0" rtl="0" algn="l">
              <a:spcBef>
                <a:spcPts val="3600"/>
              </a:spcBef>
              <a:spcAft>
                <a:spcPts val="0"/>
              </a:spcAft>
              <a:buClr>
                <a:schemeClr val="accent1"/>
              </a:buClr>
              <a:buSzPts val="2160"/>
              <a:buFont typeface="Noto Sans Symbols"/>
              <a:buNone/>
              <a:defRPr b="0" i="0" sz="2700" u="none" cap="none" strike="noStrike">
                <a:solidFill>
                  <a:srgbClr val="3F3F3F"/>
                </a:solidFill>
                <a:latin typeface="Trebuchet MS"/>
                <a:ea typeface="Trebuchet MS"/>
                <a:cs typeface="Trebuchet MS"/>
                <a:sym typeface="Trebuchet MS"/>
              </a:defRPr>
            </a:lvl4pPr>
            <a:lvl5pPr indent="-10159" lvl="4" marL="4937760" marR="0" rtl="0" algn="l">
              <a:spcBef>
                <a:spcPts val="3600"/>
              </a:spcBef>
              <a:spcAft>
                <a:spcPts val="0"/>
              </a:spcAft>
              <a:buClr>
                <a:schemeClr val="accent1"/>
              </a:buClr>
              <a:buSzPts val="2160"/>
              <a:buFont typeface="Noto Sans Symbols"/>
              <a:buNone/>
              <a:defRPr b="0" i="0" sz="2700" u="none" cap="none" strike="noStrike">
                <a:solidFill>
                  <a:srgbClr val="3F3F3F"/>
                </a:solidFill>
                <a:latin typeface="Trebuchet MS"/>
                <a:ea typeface="Trebuchet MS"/>
                <a:cs typeface="Trebuchet MS"/>
                <a:sym typeface="Trebuchet MS"/>
              </a:defRPr>
            </a:lvl5pPr>
            <a:lvl6pPr indent="0" lvl="5" marL="6172200" marR="0" rtl="0" algn="l">
              <a:spcBef>
                <a:spcPts val="3600"/>
              </a:spcBef>
              <a:spcAft>
                <a:spcPts val="0"/>
              </a:spcAft>
              <a:buClr>
                <a:schemeClr val="accent1"/>
              </a:buClr>
              <a:buSzPts val="2160"/>
              <a:buFont typeface="Noto Sans Symbols"/>
              <a:buNone/>
              <a:defRPr b="0" i="0" sz="2700" u="none" cap="none" strike="noStrike">
                <a:solidFill>
                  <a:srgbClr val="3F3F3F"/>
                </a:solidFill>
                <a:latin typeface="Trebuchet MS"/>
                <a:ea typeface="Trebuchet MS"/>
                <a:cs typeface="Trebuchet MS"/>
                <a:sym typeface="Trebuchet MS"/>
              </a:defRPr>
            </a:lvl6pPr>
            <a:lvl7pPr indent="-2540" lvl="6" marL="7406640" marR="0" rtl="0" algn="l">
              <a:spcBef>
                <a:spcPts val="3600"/>
              </a:spcBef>
              <a:spcAft>
                <a:spcPts val="0"/>
              </a:spcAft>
              <a:buClr>
                <a:schemeClr val="accent1"/>
              </a:buClr>
              <a:buSzPts val="2160"/>
              <a:buFont typeface="Noto Sans Symbols"/>
              <a:buNone/>
              <a:defRPr b="0" i="0" sz="2700" u="none" cap="none" strike="noStrike">
                <a:solidFill>
                  <a:srgbClr val="3F3F3F"/>
                </a:solidFill>
                <a:latin typeface="Trebuchet MS"/>
                <a:ea typeface="Trebuchet MS"/>
                <a:cs typeface="Trebuchet MS"/>
                <a:sym typeface="Trebuchet MS"/>
              </a:defRPr>
            </a:lvl7pPr>
            <a:lvl8pPr indent="-5080" lvl="7" marL="8641080" marR="0" rtl="0" algn="l">
              <a:spcBef>
                <a:spcPts val="3600"/>
              </a:spcBef>
              <a:spcAft>
                <a:spcPts val="0"/>
              </a:spcAft>
              <a:buClr>
                <a:schemeClr val="accent1"/>
              </a:buClr>
              <a:buSzPts val="2160"/>
              <a:buFont typeface="Noto Sans Symbols"/>
              <a:buNone/>
              <a:defRPr b="0" i="0" sz="2700" u="none" cap="none" strike="noStrike">
                <a:solidFill>
                  <a:srgbClr val="3F3F3F"/>
                </a:solidFill>
                <a:latin typeface="Trebuchet MS"/>
                <a:ea typeface="Trebuchet MS"/>
                <a:cs typeface="Trebuchet MS"/>
                <a:sym typeface="Trebuchet MS"/>
              </a:defRPr>
            </a:lvl8pPr>
            <a:lvl9pPr indent="-7619" lvl="8" marL="9875520" marR="0" rtl="0" algn="l">
              <a:spcBef>
                <a:spcPts val="3600"/>
              </a:spcBef>
              <a:spcAft>
                <a:spcPts val="0"/>
              </a:spcAft>
              <a:buClr>
                <a:schemeClr val="accent1"/>
              </a:buClr>
              <a:buSzPts val="2160"/>
              <a:buFont typeface="Noto Sans Symbols"/>
              <a:buNone/>
              <a:defRPr b="0" i="0" sz="2700" u="none" cap="none" strike="noStrike">
                <a:solidFill>
                  <a:srgbClr val="3F3F3F"/>
                </a:solidFill>
                <a:latin typeface="Trebuchet MS"/>
                <a:ea typeface="Trebuchet MS"/>
                <a:cs typeface="Trebuchet MS"/>
                <a:sym typeface="Trebuchet MS"/>
              </a:defRPr>
            </a:lvl9pPr>
          </a:lstStyle>
          <a:p/>
        </p:txBody>
      </p:sp>
      <p:sp>
        <p:nvSpPr>
          <p:cNvPr id="84" name="Shape 84"/>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Shape 85"/>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6" name="Shape 86"/>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7" name="Shape 87"/>
        <p:cNvGrpSpPr/>
        <p:nvPr/>
      </p:nvGrpSpPr>
      <p:grpSpPr>
        <a:xfrm>
          <a:off x="0" y="0"/>
          <a:ext cx="0" cy="0"/>
          <a:chOff x="0" y="0"/>
          <a:chExt cx="0" cy="0"/>
        </a:xfrm>
      </p:grpSpPr>
      <p:sp>
        <p:nvSpPr>
          <p:cNvPr id="88" name="Shape 88"/>
          <p:cNvSpPr txBox="1"/>
          <p:nvPr>
            <p:ph type="title"/>
          </p:nvPr>
        </p:nvSpPr>
        <p:spPr>
          <a:xfrm>
            <a:off x="2194557" y="30723841"/>
            <a:ext cx="22851900" cy="362700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SzPts val="8640"/>
              <a:buFont typeface="Trebuchet MS"/>
              <a:buNone/>
              <a:defRPr b="0" i="0" sz="864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89" name="Shape 89"/>
          <p:cNvSpPr/>
          <p:nvPr>
            <p:ph idx="2" type="pic"/>
          </p:nvPr>
        </p:nvSpPr>
        <p:spPr>
          <a:xfrm>
            <a:off x="2194557" y="3901440"/>
            <a:ext cx="22851900" cy="24612600"/>
          </a:xfrm>
          <a:prstGeom prst="rect">
            <a:avLst/>
          </a:prstGeom>
          <a:noFill/>
          <a:ln>
            <a:noFill/>
          </a:ln>
        </p:spPr>
        <p:txBody>
          <a:bodyPr anchorCtr="0" anchor="t" bIns="91425" lIns="91425" rIns="91425" wrap="square" tIns="91425"/>
          <a:lstStyle>
            <a:lvl1pPr indent="0" lvl="0" marL="0" marR="0" rtl="0" algn="ctr">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4608"/>
              <a:buFont typeface="Noto Sans Symbols"/>
              <a:buNone/>
              <a:defRPr b="0" i="0" sz="5760" u="none" cap="none" strike="noStrike">
                <a:solidFill>
                  <a:srgbClr val="3F3F3F"/>
                </a:solidFill>
                <a:latin typeface="Trebuchet MS"/>
                <a:ea typeface="Trebuchet MS"/>
                <a:cs typeface="Trebuchet MS"/>
                <a:sym typeface="Trebuchet MS"/>
              </a:defRPr>
            </a:lvl9pPr>
          </a:lstStyle>
          <a:p/>
        </p:txBody>
      </p:sp>
      <p:sp>
        <p:nvSpPr>
          <p:cNvPr id="90" name="Shape 90"/>
          <p:cNvSpPr txBox="1"/>
          <p:nvPr>
            <p:ph idx="1" type="body"/>
          </p:nvPr>
        </p:nvSpPr>
        <p:spPr>
          <a:xfrm>
            <a:off x="2194557" y="34350963"/>
            <a:ext cx="22851900" cy="4313700"/>
          </a:xfrm>
          <a:prstGeom prst="rect">
            <a:avLst/>
          </a:prstGeom>
          <a:noFill/>
          <a:ln>
            <a:noFill/>
          </a:ln>
        </p:spPr>
        <p:txBody>
          <a:bodyPr anchorCtr="0" anchor="t" bIns="91425" lIns="91425" rIns="91425" wrap="square" tIns="91425"/>
          <a:lstStyle>
            <a:lvl1pPr indent="0" lvl="0" marL="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1pPr>
            <a:lvl2pPr indent="-7620" lvl="1" marL="1645920" marR="0" rtl="0" algn="l">
              <a:spcBef>
                <a:spcPts val="3600"/>
              </a:spcBef>
              <a:spcAft>
                <a:spcPts val="0"/>
              </a:spcAft>
              <a:buClr>
                <a:schemeClr val="accent1"/>
              </a:buClr>
              <a:buSzPts val="3456"/>
              <a:buFont typeface="Noto Sans Symbols"/>
              <a:buNone/>
              <a:defRPr b="0" i="0" sz="4320" u="none" cap="none" strike="noStrike">
                <a:solidFill>
                  <a:srgbClr val="3F3F3F"/>
                </a:solidFill>
                <a:latin typeface="Trebuchet MS"/>
                <a:ea typeface="Trebuchet MS"/>
                <a:cs typeface="Trebuchet MS"/>
                <a:sym typeface="Trebuchet MS"/>
              </a:defRPr>
            </a:lvl2pPr>
            <a:lvl3pPr indent="-2540" lvl="2" marL="3291840" marR="0" rtl="0" algn="l">
              <a:spcBef>
                <a:spcPts val="3600"/>
              </a:spcBef>
              <a:spcAft>
                <a:spcPts val="0"/>
              </a:spcAft>
              <a:buClr>
                <a:schemeClr val="accent1"/>
              </a:buClr>
              <a:buSzPts val="2880"/>
              <a:buFont typeface="Noto Sans Symbols"/>
              <a:buNone/>
              <a:defRPr b="0" i="0" sz="3600" u="none" cap="none" strike="noStrike">
                <a:solidFill>
                  <a:srgbClr val="3F3F3F"/>
                </a:solidFill>
                <a:latin typeface="Trebuchet MS"/>
                <a:ea typeface="Trebuchet MS"/>
                <a:cs typeface="Trebuchet MS"/>
                <a:sym typeface="Trebuchet MS"/>
              </a:defRPr>
            </a:lvl3pPr>
            <a:lvl4pPr indent="-10159" lvl="3" marL="4937760"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4pPr>
            <a:lvl5pPr indent="-5080" lvl="4" marL="6583680"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5pPr>
            <a:lvl6pPr indent="0" lvl="5" marL="8229600"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6pPr>
            <a:lvl7pPr indent="-7619" lvl="6" marL="9875520"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7pPr>
            <a:lvl8pPr indent="-2540" lvl="7" marL="11521440"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8pPr>
            <a:lvl9pPr indent="-10160" lvl="8" marL="13167361" marR="0" rtl="0" algn="l">
              <a:spcBef>
                <a:spcPts val="3600"/>
              </a:spcBef>
              <a:spcAft>
                <a:spcPts val="0"/>
              </a:spcAft>
              <a:buClr>
                <a:schemeClr val="accent1"/>
              </a:buClr>
              <a:buSzPts val="2592"/>
              <a:buFont typeface="Noto Sans Symbols"/>
              <a:buNone/>
              <a:defRPr b="0" i="0" sz="3240" u="none" cap="none" strike="noStrike">
                <a:solidFill>
                  <a:srgbClr val="3F3F3F"/>
                </a:solidFill>
                <a:latin typeface="Trebuchet MS"/>
                <a:ea typeface="Trebuchet MS"/>
                <a:cs typeface="Trebuchet MS"/>
                <a:sym typeface="Trebuchet MS"/>
              </a:defRPr>
            </a:lvl9pPr>
          </a:lstStyle>
          <a:p/>
        </p:txBody>
      </p:sp>
      <p:sp>
        <p:nvSpPr>
          <p:cNvPr id="91" name="Shape 91"/>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2" name="Shape 92"/>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3" name="Shape 93"/>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30479" y="-54192"/>
            <a:ext cx="33016792" cy="43999795"/>
            <a:chOff x="-8467" y="-8468"/>
            <a:chExt cx="9171331" cy="6874968"/>
          </a:xfrm>
        </p:grpSpPr>
        <p:sp>
          <p:nvSpPr>
            <p:cNvPr id="11" name="Shape 11"/>
            <p:cNvSpPr/>
            <p:nvPr/>
          </p:nvSpPr>
          <p:spPr>
            <a:xfrm>
              <a:off x="-8467" y="4013200"/>
              <a:ext cx="457200" cy="2853300"/>
            </a:xfrm>
            <a:custGeom>
              <a:pathLst>
                <a:path extrusionOk="0" h="120000" w="120000">
                  <a:moveTo>
                    <a:pt x="0" y="0"/>
                  </a:moveTo>
                  <a:lnTo>
                    <a:pt x="120000" y="120000"/>
                  </a:lnTo>
                  <a:lnTo>
                    <a:pt x="0" y="119643"/>
                  </a:lnTo>
                  <a:cubicBezTo>
                    <a:pt x="740" y="80118"/>
                    <a:pt x="1481" y="40593"/>
                    <a:pt x="0" y="0"/>
                  </a:cubicBezTo>
                  <a:close/>
                </a:path>
              </a:pathLst>
            </a:custGeom>
            <a:solidFill>
              <a:schemeClr val="accent1">
                <a:alpha val="69800"/>
              </a:schemeClr>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12" name="Shape 12"/>
            <p:cNvCxnSpPr/>
            <p:nvPr/>
          </p:nvCxnSpPr>
          <p:spPr>
            <a:xfrm flipH="1" rot="10800000">
              <a:off x="5130830" y="4175701"/>
              <a:ext cx="4022400" cy="2682300"/>
            </a:xfrm>
            <a:prstGeom prst="straightConnector1">
              <a:avLst/>
            </a:prstGeom>
            <a:noFill/>
            <a:ln cap="flat" cmpd="sng" w="9525">
              <a:solidFill>
                <a:schemeClr val="accent1">
                  <a:alpha val="69800"/>
                </a:schemeClr>
              </a:solidFill>
              <a:prstDash val="solid"/>
              <a:round/>
              <a:headEnd len="med" w="med" type="none"/>
              <a:tailEnd len="med" w="med" type="none"/>
            </a:ln>
          </p:spPr>
        </p:cxnSp>
        <p:cxnSp>
          <p:nvCxnSpPr>
            <p:cNvPr id="13" name="Shape 13"/>
            <p:cNvCxnSpPr/>
            <p:nvPr/>
          </p:nvCxnSpPr>
          <p:spPr>
            <a:xfrm>
              <a:off x="7042707" y="0"/>
              <a:ext cx="1219200" cy="6858000"/>
            </a:xfrm>
            <a:prstGeom prst="straightConnector1">
              <a:avLst/>
            </a:prstGeom>
            <a:noFill/>
            <a:ln cap="flat" cmpd="sng" w="9525">
              <a:solidFill>
                <a:schemeClr val="accent1">
                  <a:alpha val="69800"/>
                </a:schemeClr>
              </a:solidFill>
              <a:prstDash val="solid"/>
              <a:round/>
              <a:headEnd len="med" w="med" type="none"/>
              <a:tailEnd len="med" w="med" type="none"/>
            </a:ln>
          </p:spPr>
        </p:cxnSp>
        <p:sp>
          <p:nvSpPr>
            <p:cNvPr id="14" name="Shape 14"/>
            <p:cNvSpPr/>
            <p:nvPr/>
          </p:nvSpPr>
          <p:spPr>
            <a:xfrm>
              <a:off x="6891896" y="1"/>
              <a:ext cx="2269500" cy="6866400"/>
            </a:xfrm>
            <a:custGeom>
              <a:pathLst>
                <a:path extrusionOk="0" h="120000" w="120000">
                  <a:moveTo>
                    <a:pt x="106997" y="0"/>
                  </a:moveTo>
                  <a:lnTo>
                    <a:pt x="0" y="119852"/>
                  </a:lnTo>
                  <a:lnTo>
                    <a:pt x="119980" y="120000"/>
                  </a:lnTo>
                  <a:cubicBezTo>
                    <a:pt x="120129" y="80049"/>
                    <a:pt x="119383" y="40098"/>
                    <a:pt x="119532" y="147"/>
                  </a:cubicBezTo>
                  <a:lnTo>
                    <a:pt x="106997" y="0"/>
                  </a:lnTo>
                  <a:close/>
                </a:path>
              </a:pathLst>
            </a:custGeom>
            <a:solidFill>
              <a:schemeClr val="accent1">
                <a:alpha val="3569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 name="Shape 15"/>
            <p:cNvSpPr/>
            <p:nvPr/>
          </p:nvSpPr>
          <p:spPr>
            <a:xfrm>
              <a:off x="7205158" y="-8467"/>
              <a:ext cx="1948200" cy="6866400"/>
            </a:xfrm>
            <a:custGeom>
              <a:pathLst>
                <a:path extrusionOk="0" h="120000" w="120000">
                  <a:moveTo>
                    <a:pt x="0" y="0"/>
                  </a:moveTo>
                  <a:lnTo>
                    <a:pt x="74056" y="119999"/>
                  </a:lnTo>
                  <a:lnTo>
                    <a:pt x="119949" y="119999"/>
                  </a:lnTo>
                  <a:cubicBezTo>
                    <a:pt x="119776" y="80000"/>
                    <a:pt x="120123" y="39999"/>
                    <a:pt x="119949" y="0"/>
                  </a:cubicBezTo>
                  <a:lnTo>
                    <a:pt x="0" y="0"/>
                  </a:lnTo>
                  <a:close/>
                </a:path>
              </a:pathLst>
            </a:custGeom>
            <a:solidFill>
              <a:schemeClr val="accent1">
                <a:alpha val="200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6637896" y="3920066"/>
              <a:ext cx="2513700" cy="2937900"/>
            </a:xfrm>
            <a:custGeom>
              <a:pathLst>
                <a:path extrusionOk="0" h="120000" w="120000">
                  <a:moveTo>
                    <a:pt x="0" y="120000"/>
                  </a:moveTo>
                  <a:lnTo>
                    <a:pt x="119688" y="0"/>
                  </a:lnTo>
                  <a:cubicBezTo>
                    <a:pt x="119792" y="40000"/>
                    <a:pt x="119896" y="80000"/>
                    <a:pt x="120000" y="120000"/>
                  </a:cubicBezTo>
                  <a:lnTo>
                    <a:pt x="0" y="120000"/>
                  </a:lnTo>
                  <a:close/>
                </a:path>
              </a:pathLst>
            </a:custGeom>
            <a:solidFill>
              <a:srgbClr val="1A8780">
                <a:alpha val="6588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010429" y="-8467"/>
              <a:ext cx="2142900" cy="6866400"/>
            </a:xfrm>
            <a:custGeom>
              <a:pathLst>
                <a:path extrusionOk="0" h="120000" w="120000">
                  <a:moveTo>
                    <a:pt x="0" y="0"/>
                  </a:moveTo>
                  <a:lnTo>
                    <a:pt x="103976" y="119999"/>
                  </a:lnTo>
                  <a:lnTo>
                    <a:pt x="120000" y="119852"/>
                  </a:lnTo>
                  <a:lnTo>
                    <a:pt x="120000" y="0"/>
                  </a:lnTo>
                  <a:lnTo>
                    <a:pt x="0" y="0"/>
                  </a:lnTo>
                  <a:close/>
                </a:path>
              </a:pathLst>
            </a:custGeom>
            <a:solidFill>
              <a:srgbClr val="1A8780">
                <a:alpha val="49800"/>
              </a:srgbClr>
            </a:solidFill>
            <a:ln>
              <a:noFill/>
            </a:ln>
          </p:spPr>
        </p:sp>
        <p:sp>
          <p:nvSpPr>
            <p:cNvPr id="18" name="Shape 18"/>
            <p:cNvSpPr/>
            <p:nvPr/>
          </p:nvSpPr>
          <p:spPr>
            <a:xfrm>
              <a:off x="8295776" y="-8467"/>
              <a:ext cx="857400" cy="6866400"/>
            </a:xfrm>
            <a:custGeom>
              <a:pathLst>
                <a:path extrusionOk="0" h="120000" w="120000">
                  <a:moveTo>
                    <a:pt x="94736" y="0"/>
                  </a:moveTo>
                  <a:lnTo>
                    <a:pt x="0" y="119999"/>
                  </a:lnTo>
                  <a:lnTo>
                    <a:pt x="120000" y="119999"/>
                  </a:lnTo>
                  <a:cubicBezTo>
                    <a:pt x="119736" y="80000"/>
                    <a:pt x="119473" y="39999"/>
                    <a:pt x="119210" y="0"/>
                  </a:cubicBezTo>
                  <a:lnTo>
                    <a:pt x="94736" y="0"/>
                  </a:lnTo>
                  <a:close/>
                </a:path>
              </a:pathLst>
            </a:custGeom>
            <a:solidFill>
              <a:schemeClr val="accent2">
                <a:alpha val="6980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 name="Shape 19"/>
            <p:cNvSpPr/>
            <p:nvPr/>
          </p:nvSpPr>
          <p:spPr>
            <a:xfrm>
              <a:off x="8094165" y="-8468"/>
              <a:ext cx="1066800" cy="6866400"/>
            </a:xfrm>
            <a:custGeom>
              <a:pathLst>
                <a:path extrusionOk="0" h="120000" w="120000">
                  <a:moveTo>
                    <a:pt x="0" y="0"/>
                  </a:moveTo>
                  <a:lnTo>
                    <a:pt x="105579" y="119999"/>
                  </a:lnTo>
                  <a:lnTo>
                    <a:pt x="119976" y="119999"/>
                  </a:lnTo>
                  <a:cubicBezTo>
                    <a:pt x="120243" y="79950"/>
                    <a:pt x="118110" y="40049"/>
                    <a:pt x="118377" y="0"/>
                  </a:cubicBezTo>
                  <a:lnTo>
                    <a:pt x="0" y="0"/>
                  </a:lnTo>
                  <a:close/>
                </a:path>
              </a:pathLst>
            </a:custGeom>
            <a:solidFill>
              <a:srgbClr val="1A8780">
                <a:alpha val="81960"/>
              </a:srgb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068764" y="4893733"/>
              <a:ext cx="1094100" cy="1964400"/>
            </a:xfrm>
            <a:custGeom>
              <a:pathLst>
                <a:path extrusionOk="0" h="120000" w="120000">
                  <a:moveTo>
                    <a:pt x="0" y="120000"/>
                  </a:moveTo>
                  <a:lnTo>
                    <a:pt x="119441" y="0"/>
                  </a:lnTo>
                  <a:cubicBezTo>
                    <a:pt x="119627" y="39896"/>
                    <a:pt x="119813" y="79792"/>
                    <a:pt x="120000" y="119689"/>
                  </a:cubicBezTo>
                  <a:lnTo>
                    <a:pt x="0" y="120000"/>
                  </a:lnTo>
                  <a:close/>
                </a:path>
              </a:pathLst>
            </a:custGeom>
            <a:solidFill>
              <a:srgbClr val="1A8780">
                <a:alpha val="65880"/>
              </a:srgb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2194558" y="3901440"/>
            <a:ext cx="22851900" cy="84531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SzPts val="12960"/>
              <a:buFont typeface="Trebuchet MS"/>
              <a:buNone/>
              <a:defRPr b="0" i="0" sz="12960" u="none" cap="none" strike="noStrike">
                <a:solidFill>
                  <a:schemeClr val="accent1"/>
                </a:solidFill>
                <a:latin typeface="Trebuchet MS"/>
                <a:ea typeface="Trebuchet MS"/>
                <a:cs typeface="Trebuchet MS"/>
                <a:sym typeface="Trebuchet MS"/>
              </a:defRPr>
            </a:lvl1pPr>
            <a:lvl2pPr indent="0" lvl="1" marL="0" marR="0" rtl="0" algn="l">
              <a:spcBef>
                <a:spcPts val="0"/>
              </a:spcBef>
              <a:buSzPts val="1400"/>
              <a:buNone/>
              <a:defRPr b="0" i="0" sz="1800" u="none" cap="none" strike="noStrike">
                <a:solidFill>
                  <a:schemeClr val="dk2"/>
                </a:solidFill>
              </a:defRPr>
            </a:lvl2pPr>
            <a:lvl3pPr indent="0" lvl="2" marL="0" marR="0" rtl="0" algn="l">
              <a:spcBef>
                <a:spcPts val="0"/>
              </a:spcBef>
              <a:buSzPts val="1400"/>
              <a:buNone/>
              <a:defRPr b="0" i="0" sz="1800" u="none" cap="none" strike="noStrike">
                <a:solidFill>
                  <a:schemeClr val="dk2"/>
                </a:solidFill>
              </a:defRPr>
            </a:lvl3pPr>
            <a:lvl4pPr indent="0" lvl="3" marL="0" marR="0" rtl="0" algn="l">
              <a:spcBef>
                <a:spcPts val="0"/>
              </a:spcBef>
              <a:buSzPts val="1400"/>
              <a:buNone/>
              <a:defRPr b="0" i="0" sz="1800" u="none" cap="none" strike="noStrike">
                <a:solidFill>
                  <a:schemeClr val="dk2"/>
                </a:solidFill>
              </a:defRPr>
            </a:lvl4pPr>
            <a:lvl5pPr indent="0" lvl="4" marL="0" marR="0" rtl="0" algn="l">
              <a:spcBef>
                <a:spcPts val="0"/>
              </a:spcBef>
              <a:buSzPts val="1400"/>
              <a:buNone/>
              <a:defRPr b="0" i="0" sz="1800" u="none" cap="none" strike="noStrike">
                <a:solidFill>
                  <a:schemeClr val="dk2"/>
                </a:solidFill>
              </a:defRPr>
            </a:lvl5pPr>
            <a:lvl6pPr indent="0" lvl="5" marL="0" marR="0" rtl="0" algn="l">
              <a:spcBef>
                <a:spcPts val="0"/>
              </a:spcBef>
              <a:buSzPts val="1400"/>
              <a:buNone/>
              <a:defRPr b="0" i="0" sz="1800" u="none" cap="none" strike="noStrike">
                <a:solidFill>
                  <a:schemeClr val="dk2"/>
                </a:solidFill>
              </a:defRPr>
            </a:lvl6pPr>
            <a:lvl7pPr indent="0" lvl="6" marL="0" marR="0" rtl="0" algn="l">
              <a:spcBef>
                <a:spcPts val="0"/>
              </a:spcBef>
              <a:buSzPts val="1400"/>
              <a:buNone/>
              <a:defRPr b="0" i="0" sz="1800" u="none" cap="none" strike="noStrike">
                <a:solidFill>
                  <a:schemeClr val="dk2"/>
                </a:solidFill>
              </a:defRPr>
            </a:lvl7pPr>
            <a:lvl8pPr indent="0" lvl="7" marL="0" marR="0" rtl="0" algn="l">
              <a:spcBef>
                <a:spcPts val="0"/>
              </a:spcBef>
              <a:buSzPts val="1400"/>
              <a:buNone/>
              <a:defRPr b="0" i="0" sz="1800" u="none" cap="none" strike="noStrike">
                <a:solidFill>
                  <a:schemeClr val="dk2"/>
                </a:solidFill>
              </a:defRPr>
            </a:lvl8pPr>
            <a:lvl9pPr indent="0" lvl="8" marL="0" marR="0" rtl="0" algn="l">
              <a:spcBef>
                <a:spcPts val="0"/>
              </a:spcBef>
              <a:buSzPts val="1400"/>
              <a:buNone/>
              <a:defRPr b="0" i="0" sz="1800" u="none" cap="none" strike="noStrike">
                <a:solidFill>
                  <a:schemeClr val="dk2"/>
                </a:solidFill>
              </a:defRPr>
            </a:lvl9pPr>
          </a:lstStyle>
          <a:p/>
        </p:txBody>
      </p:sp>
      <p:sp>
        <p:nvSpPr>
          <p:cNvPr id="22" name="Shape 22"/>
          <p:cNvSpPr txBox="1"/>
          <p:nvPr>
            <p:ph idx="1" type="body"/>
          </p:nvPr>
        </p:nvSpPr>
        <p:spPr>
          <a:xfrm>
            <a:off x="2194557" y="13827780"/>
            <a:ext cx="22851900" cy="24837000"/>
          </a:xfrm>
          <a:prstGeom prst="rect">
            <a:avLst/>
          </a:prstGeom>
          <a:noFill/>
          <a:ln>
            <a:noFill/>
          </a:ln>
        </p:spPr>
        <p:txBody>
          <a:bodyPr anchorCtr="0" anchor="t" bIns="91425" lIns="91425" rIns="91425" wrap="square" tIns="91425"/>
          <a:lstStyle>
            <a:lvl1pPr indent="-905256" lvl="0" marL="1234440" marR="0" rtl="0" algn="l">
              <a:spcBef>
                <a:spcPts val="3600"/>
              </a:spcBef>
              <a:spcAft>
                <a:spcPts val="0"/>
              </a:spcAft>
              <a:buClr>
                <a:schemeClr val="accent1"/>
              </a:buClr>
              <a:buSzPts val="5184"/>
              <a:buFont typeface="Noto Sans Symbols"/>
              <a:buChar char="▶"/>
              <a:defRPr b="0" i="0" sz="6480" u="none" cap="none" strike="noStrike">
                <a:solidFill>
                  <a:srgbClr val="3F3F3F"/>
                </a:solidFill>
                <a:latin typeface="Trebuchet MS"/>
                <a:ea typeface="Trebuchet MS"/>
                <a:cs typeface="Trebuchet MS"/>
                <a:sym typeface="Trebuchet MS"/>
              </a:defRPr>
            </a:lvl1pPr>
            <a:lvl2pPr indent="-743712" lvl="1" marL="2674620" marR="0" rtl="0" algn="l">
              <a:spcBef>
                <a:spcPts val="3600"/>
              </a:spcBef>
              <a:spcAft>
                <a:spcPts val="0"/>
              </a:spcAft>
              <a:buClr>
                <a:schemeClr val="accent1"/>
              </a:buClr>
              <a:buSzPts val="4608"/>
              <a:buFont typeface="Noto Sans Symbols"/>
              <a:buChar char="▶"/>
              <a:defRPr b="0" i="0" sz="5760" u="none" cap="none" strike="noStrike">
                <a:solidFill>
                  <a:srgbClr val="3F3F3F"/>
                </a:solidFill>
                <a:latin typeface="Trebuchet MS"/>
                <a:ea typeface="Trebuchet MS"/>
                <a:cs typeface="Trebuchet MS"/>
                <a:sym typeface="Trebuchet MS"/>
              </a:defRPr>
            </a:lvl2pPr>
            <a:lvl3pPr indent="-569467" lvl="2" marL="4114800" marR="0" rtl="0" algn="l">
              <a:spcBef>
                <a:spcPts val="3600"/>
              </a:spcBef>
              <a:spcAft>
                <a:spcPts val="0"/>
              </a:spcAft>
              <a:buClr>
                <a:schemeClr val="accent1"/>
              </a:buClr>
              <a:buSzPts val="4032"/>
              <a:buFont typeface="Noto Sans Symbols"/>
              <a:buChar char="▶"/>
              <a:defRPr b="0" i="0" sz="5040" u="none" cap="none" strike="noStrike">
                <a:solidFill>
                  <a:srgbClr val="3F3F3F"/>
                </a:solidFill>
                <a:latin typeface="Trebuchet MS"/>
                <a:ea typeface="Trebuchet MS"/>
                <a:cs typeface="Trebuchet MS"/>
                <a:sym typeface="Trebuchet MS"/>
              </a:defRPr>
            </a:lvl3pPr>
            <a:lvl4pPr indent="-613664" lvl="3" marL="57607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4pPr>
            <a:lvl5pPr indent="-608583" lvl="4" marL="740664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5pPr>
            <a:lvl6pPr indent="-603503" lvl="5" marL="905256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6pPr>
            <a:lvl7pPr indent="-611123" lvl="6" marL="1069848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7pPr>
            <a:lvl8pPr indent="-606043" lvl="7" marL="1234440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8pPr>
            <a:lvl9pPr indent="-613663" lvl="8" marL="13990320" marR="0" rtl="0" algn="l">
              <a:spcBef>
                <a:spcPts val="3600"/>
              </a:spcBef>
              <a:spcAft>
                <a:spcPts val="0"/>
              </a:spcAft>
              <a:buClr>
                <a:schemeClr val="accent1"/>
              </a:buClr>
              <a:buSzPts val="3456"/>
              <a:buFont typeface="Noto Sans Symbols"/>
              <a:buChar char="▶"/>
              <a:defRPr b="0" i="0" sz="4320" u="none" cap="none" strike="noStrike">
                <a:solidFill>
                  <a:srgbClr val="3F3F3F"/>
                </a:solidFill>
                <a:latin typeface="Trebuchet MS"/>
                <a:ea typeface="Trebuchet MS"/>
                <a:cs typeface="Trebuchet MS"/>
                <a:sym typeface="Trebuchet MS"/>
              </a:defRPr>
            </a:lvl9pPr>
          </a:lstStyle>
          <a:p/>
        </p:txBody>
      </p:sp>
      <p:sp>
        <p:nvSpPr>
          <p:cNvPr id="23" name="Shape 23"/>
          <p:cNvSpPr txBox="1"/>
          <p:nvPr>
            <p:ph idx="10" type="dt"/>
          </p:nvPr>
        </p:nvSpPr>
        <p:spPr>
          <a:xfrm>
            <a:off x="19458930" y="38664725"/>
            <a:ext cx="2463000" cy="2336700"/>
          </a:xfrm>
          <a:prstGeom prst="rect">
            <a:avLst/>
          </a:prstGeom>
          <a:noFill/>
          <a:ln>
            <a:noFill/>
          </a:ln>
        </p:spPr>
        <p:txBody>
          <a:bodyPr anchorCtr="0" anchor="ctr" bIns="91425" lIns="91425" rIns="91425" wrap="square" tIns="91425"/>
          <a:lstStyle>
            <a:lvl1pPr indent="0" lvl="0" marL="0" marR="0" rtl="0" algn="r">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Shape 24"/>
          <p:cNvSpPr txBox="1"/>
          <p:nvPr>
            <p:ph idx="11" type="ftr"/>
          </p:nvPr>
        </p:nvSpPr>
        <p:spPr>
          <a:xfrm>
            <a:off x="2194558" y="38664725"/>
            <a:ext cx="16642800" cy="2336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888888"/>
              </a:buClr>
              <a:buSzPts val="3240"/>
              <a:buFont typeface="Arial"/>
              <a:buNone/>
              <a:defRPr b="0" i="0" sz="324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Shape 25"/>
          <p:cNvSpPr txBox="1"/>
          <p:nvPr>
            <p:ph idx="12" type="sldNum"/>
          </p:nvPr>
        </p:nvSpPr>
        <p:spPr>
          <a:xfrm>
            <a:off x="23200834" y="38664725"/>
            <a:ext cx="1845600" cy="2336700"/>
          </a:xfrm>
          <a:prstGeom prst="rect">
            <a:avLst/>
          </a:prstGeom>
          <a:noFill/>
          <a:ln>
            <a:noFill/>
          </a:ln>
        </p:spPr>
        <p:txBody>
          <a:bodyPr anchorCtr="0" anchor="ctr" bIns="45700" lIns="91425" rIns="91425" wrap="square" tIns="45700">
            <a:noAutofit/>
          </a:bodyPr>
          <a:lstStyle/>
          <a:p>
            <a:pPr indent="-104775" lvl="0" marL="0" marR="0" rtl="0" algn="r">
              <a:lnSpc>
                <a:spcPct val="100000"/>
              </a:lnSpc>
              <a:spcBef>
                <a:spcPts val="0"/>
              </a:spcBef>
              <a:spcAft>
                <a:spcPts val="0"/>
              </a:spcAft>
              <a:buClr>
                <a:schemeClr val="dk1"/>
              </a:buClr>
              <a:buSzPts val="165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image" Target="../media/image5.jpg"/><Relationship Id="rId10" Type="http://schemas.openxmlformats.org/officeDocument/2006/relationships/image" Target="../media/image6.png"/><Relationship Id="rId13" Type="http://schemas.openxmlformats.org/officeDocument/2006/relationships/image" Target="../media/image10.jpg"/><Relationship Id="rId12"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8.png"/><Relationship Id="rId15" Type="http://schemas.openxmlformats.org/officeDocument/2006/relationships/image" Target="../media/image16.jpg"/><Relationship Id="rId14" Type="http://schemas.openxmlformats.org/officeDocument/2006/relationships/image" Target="../media/image15.jpg"/><Relationship Id="rId17" Type="http://schemas.openxmlformats.org/officeDocument/2006/relationships/image" Target="../media/image13.png"/><Relationship Id="rId16" Type="http://schemas.openxmlformats.org/officeDocument/2006/relationships/image" Target="../media/image8.png"/><Relationship Id="rId5" Type="http://schemas.openxmlformats.org/officeDocument/2006/relationships/image" Target="../media/image3.png"/><Relationship Id="rId19" Type="http://schemas.openxmlformats.org/officeDocument/2006/relationships/image" Target="../media/image12.png"/><Relationship Id="rId6" Type="http://schemas.openxmlformats.org/officeDocument/2006/relationships/image" Target="../media/image2.png"/><Relationship Id="rId18"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35000">
              <a:srgbClr val="FFFFFF"/>
            </a:gs>
            <a:gs pos="100000">
              <a:schemeClr val="lt2"/>
            </a:gs>
          </a:gsLst>
          <a:path path="circle">
            <a:fillToRect l="100%" t="100%"/>
          </a:path>
          <a:tileRect b="-100%" r="-100%"/>
        </a:gradFill>
      </p:bgPr>
    </p:bg>
    <p:spTree>
      <p:nvGrpSpPr>
        <p:cNvPr id="147" name="Shape 147"/>
        <p:cNvGrpSpPr/>
        <p:nvPr/>
      </p:nvGrpSpPr>
      <p:grpSpPr>
        <a:xfrm>
          <a:off x="0" y="0"/>
          <a:ext cx="0" cy="0"/>
          <a:chOff x="0" y="0"/>
          <a:chExt cx="0" cy="0"/>
        </a:xfrm>
      </p:grpSpPr>
      <p:sp>
        <p:nvSpPr>
          <p:cNvPr id="148" name="Shape 148"/>
          <p:cNvSpPr/>
          <p:nvPr/>
        </p:nvSpPr>
        <p:spPr>
          <a:xfrm>
            <a:off x="1636400" y="6214126"/>
            <a:ext cx="9751794" cy="5808305"/>
          </a:xfrm>
          <a:custGeom>
            <a:pathLst>
              <a:path extrusionOk="0" h="120000" w="120000">
                <a:moveTo>
                  <a:pt x="11894" y="0"/>
                </a:moveTo>
                <a:lnTo>
                  <a:pt x="120000" y="577"/>
                </a:lnTo>
                <a:lnTo>
                  <a:pt x="120000" y="119999"/>
                </a:lnTo>
                <a:lnTo>
                  <a:pt x="120000" y="119999"/>
                </a:lnTo>
                <a:lnTo>
                  <a:pt x="0" y="119999"/>
                </a:lnTo>
                <a:lnTo>
                  <a:pt x="0" y="119999"/>
                </a:lnTo>
                <a:lnTo>
                  <a:pt x="0" y="20000"/>
                </a:lnTo>
                <a:cubicBezTo>
                  <a:pt x="0" y="8954"/>
                  <a:pt x="5325" y="0"/>
                  <a:pt x="11894" y="0"/>
                </a:cubicBezTo>
                <a:close/>
              </a:path>
            </a:pathLst>
          </a:cu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9850" lvl="0" marL="0" marR="0" rtl="0" algn="ctr">
              <a:lnSpc>
                <a:spcPct val="115000"/>
              </a:lnSpc>
              <a:spcBef>
                <a:spcPts val="0"/>
              </a:spcBef>
              <a:spcAft>
                <a:spcPts val="0"/>
              </a:spcAft>
              <a:buClr>
                <a:srgbClr val="336699"/>
              </a:buClr>
              <a:buSzPts val="1100"/>
              <a:buFont typeface="Arial"/>
              <a:buNone/>
            </a:pPr>
            <a:r>
              <a:rPr b="1" lang="en-US" sz="4800">
                <a:solidFill>
                  <a:srgbClr val="336699"/>
                </a:solidFill>
              </a:rPr>
              <a:t>Problem</a:t>
            </a:r>
          </a:p>
          <a:p>
            <a:pPr indent="-508000" lvl="0" marL="457200" marR="0" rtl="0" algn="l">
              <a:lnSpc>
                <a:spcPct val="115000"/>
              </a:lnSpc>
              <a:spcBef>
                <a:spcPts val="0"/>
              </a:spcBef>
              <a:spcAft>
                <a:spcPts val="0"/>
              </a:spcAft>
              <a:buClr>
                <a:schemeClr val="dk2"/>
              </a:buClr>
              <a:buSzPts val="4400"/>
              <a:buChar char="●"/>
            </a:pPr>
            <a:r>
              <a:rPr b="1" lang="en-US" sz="4400">
                <a:solidFill>
                  <a:schemeClr val="dk2"/>
                </a:solidFill>
              </a:rPr>
              <a:t>Virtual Employees (VE) need a place to meet up.</a:t>
            </a:r>
          </a:p>
          <a:p>
            <a:pPr indent="-508000" lvl="0" marL="457200" marR="0" rtl="0" algn="l">
              <a:lnSpc>
                <a:spcPct val="115000"/>
              </a:lnSpc>
              <a:spcBef>
                <a:spcPts val="0"/>
              </a:spcBef>
              <a:spcAft>
                <a:spcPts val="0"/>
              </a:spcAft>
              <a:buClr>
                <a:schemeClr val="dk2"/>
              </a:buClr>
              <a:buSzPts val="4400"/>
              <a:buChar char="●"/>
            </a:pPr>
            <a:r>
              <a:rPr b="1" lang="en-US" sz="4400">
                <a:solidFill>
                  <a:schemeClr val="dk2"/>
                </a:solidFill>
              </a:rPr>
              <a:t>No place to meet up in office space.</a:t>
            </a:r>
          </a:p>
          <a:p>
            <a:pPr indent="-508000" lvl="0" marL="457200" marR="0" rtl="0" algn="l">
              <a:lnSpc>
                <a:spcPct val="115000"/>
              </a:lnSpc>
              <a:spcBef>
                <a:spcPts val="0"/>
              </a:spcBef>
              <a:spcAft>
                <a:spcPts val="0"/>
              </a:spcAft>
              <a:buClr>
                <a:schemeClr val="dk2"/>
              </a:buClr>
              <a:buSzPts val="4400"/>
              <a:buChar char="●"/>
            </a:pPr>
            <a:r>
              <a:rPr b="1" lang="en-US" sz="4400">
                <a:solidFill>
                  <a:schemeClr val="dk2"/>
                </a:solidFill>
              </a:rPr>
              <a:t>Need a public space that is mutually convenient for them.</a:t>
            </a:r>
          </a:p>
          <a:p>
            <a:pPr indent="-65087" lvl="0" marL="0" marR="0" rtl="0" algn="ctr">
              <a:lnSpc>
                <a:spcPct val="100000"/>
              </a:lnSpc>
              <a:spcBef>
                <a:spcPts val="0"/>
              </a:spcBef>
              <a:spcAft>
                <a:spcPts val="0"/>
              </a:spcAft>
              <a:buClr>
                <a:srgbClr val="336699"/>
              </a:buClr>
              <a:buSzPts val="1025"/>
              <a:buFont typeface="Arial"/>
              <a:buNone/>
            </a:pPr>
            <a:r>
              <a:t/>
            </a:r>
            <a:endParaRPr b="1" i="0" sz="4100" u="none" cap="none" strike="noStrike">
              <a:solidFill>
                <a:schemeClr val="accent4"/>
              </a:solidFill>
              <a:latin typeface="Arial"/>
              <a:ea typeface="Arial"/>
              <a:cs typeface="Arial"/>
              <a:sym typeface="Arial"/>
            </a:endParaRPr>
          </a:p>
        </p:txBody>
      </p:sp>
      <p:sp>
        <p:nvSpPr>
          <p:cNvPr id="149" name="Shape 149"/>
          <p:cNvSpPr txBox="1"/>
          <p:nvPr/>
        </p:nvSpPr>
        <p:spPr>
          <a:xfrm>
            <a:off x="11749375" y="22349719"/>
            <a:ext cx="9756600" cy="9267000"/>
          </a:xfrm>
          <a:prstGeom prst="rect">
            <a:avLst/>
          </a:pr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5087" lvl="0" marL="0" marR="0" rtl="0" algn="ctr">
              <a:lnSpc>
                <a:spcPct val="100000"/>
              </a:lnSpc>
              <a:spcBef>
                <a:spcPts val="0"/>
              </a:spcBef>
              <a:spcAft>
                <a:spcPts val="0"/>
              </a:spcAft>
              <a:buClr>
                <a:srgbClr val="336699"/>
              </a:buClr>
              <a:buSzPts val="1025"/>
              <a:buFont typeface="Arial"/>
              <a:buNone/>
            </a:pPr>
            <a:r>
              <a:rPr b="1" lang="en-US" sz="4800">
                <a:solidFill>
                  <a:srgbClr val="336699"/>
                </a:solidFill>
              </a:rPr>
              <a:t>System Design</a:t>
            </a:r>
            <a:r>
              <a:rPr b="1" lang="en-US" sz="4100">
                <a:solidFill>
                  <a:srgbClr val="336699"/>
                </a:solidFill>
              </a:rPr>
              <a:t>	</a:t>
            </a:r>
          </a:p>
          <a:p>
            <a:pPr indent="-65087" lvl="0" marL="0" marR="0" rtl="0" algn="ctr">
              <a:lnSpc>
                <a:spcPct val="100000"/>
              </a:lnSpc>
              <a:spcBef>
                <a:spcPts val="0"/>
              </a:spcBef>
              <a:spcAft>
                <a:spcPts val="0"/>
              </a:spcAft>
              <a:buClr>
                <a:srgbClr val="336699"/>
              </a:buClr>
              <a:buSzPts val="1025"/>
              <a:buFont typeface="Arial"/>
              <a:buNone/>
            </a:pPr>
            <a:r>
              <a:t/>
            </a:r>
            <a:endParaRPr b="1" sz="4100">
              <a:solidFill>
                <a:srgbClr val="336699"/>
              </a:solidFill>
            </a:endParaRPr>
          </a:p>
        </p:txBody>
      </p:sp>
      <p:sp>
        <p:nvSpPr>
          <p:cNvPr id="150" name="Shape 150"/>
          <p:cNvSpPr txBox="1"/>
          <p:nvPr/>
        </p:nvSpPr>
        <p:spPr>
          <a:xfrm>
            <a:off x="1644913" y="12165956"/>
            <a:ext cx="29965500" cy="9575700"/>
          </a:xfrm>
          <a:prstGeom prst="rect">
            <a:avLst/>
          </a:pr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5087" lvl="0" marL="0" marR="0" rtl="0" algn="ctr">
              <a:lnSpc>
                <a:spcPct val="100000"/>
              </a:lnSpc>
              <a:spcBef>
                <a:spcPts val="0"/>
              </a:spcBef>
              <a:spcAft>
                <a:spcPts val="0"/>
              </a:spcAft>
              <a:buClr>
                <a:srgbClr val="336699"/>
              </a:buClr>
              <a:buSzPts val="1025"/>
              <a:buFont typeface="Arial"/>
              <a:buNone/>
            </a:pPr>
            <a:r>
              <a:rPr b="1" lang="en-US" sz="4800">
                <a:solidFill>
                  <a:srgbClr val="336699"/>
                </a:solidFill>
              </a:rPr>
              <a:t>Images</a:t>
            </a:r>
          </a:p>
        </p:txBody>
      </p:sp>
      <p:sp>
        <p:nvSpPr>
          <p:cNvPr id="151" name="Shape 151"/>
          <p:cNvSpPr txBox="1"/>
          <p:nvPr/>
        </p:nvSpPr>
        <p:spPr>
          <a:xfrm>
            <a:off x="11751733" y="6214128"/>
            <a:ext cx="9751794" cy="5808304"/>
          </a:xfrm>
          <a:prstGeom prst="rect">
            <a:avLst/>
          </a:pr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5087" lvl="0" marL="0" marR="0" rtl="0" algn="ctr">
              <a:lnSpc>
                <a:spcPct val="115000"/>
              </a:lnSpc>
              <a:spcBef>
                <a:spcPts val="0"/>
              </a:spcBef>
              <a:spcAft>
                <a:spcPts val="0"/>
              </a:spcAft>
              <a:buClr>
                <a:srgbClr val="336699"/>
              </a:buClr>
              <a:buSzPts val="1025"/>
              <a:buFont typeface="Arial"/>
              <a:buNone/>
            </a:pPr>
            <a:r>
              <a:rPr b="1" lang="en-US" sz="4800">
                <a:solidFill>
                  <a:srgbClr val="336699"/>
                </a:solidFill>
              </a:rPr>
              <a:t>Solution</a:t>
            </a:r>
          </a:p>
          <a:p>
            <a:pPr indent="-508000" lvl="0" marL="457200" marR="0" rtl="0" algn="l">
              <a:lnSpc>
                <a:spcPct val="115000"/>
              </a:lnSpc>
              <a:spcBef>
                <a:spcPts val="0"/>
              </a:spcBef>
              <a:spcAft>
                <a:spcPts val="0"/>
              </a:spcAft>
              <a:buClr>
                <a:schemeClr val="dk2"/>
              </a:buClr>
              <a:buSzPts val="4400"/>
              <a:buChar char="●"/>
            </a:pPr>
            <a:r>
              <a:rPr b="1" lang="en-US" sz="4400">
                <a:solidFill>
                  <a:schemeClr val="dk2"/>
                </a:solidFill>
              </a:rPr>
              <a:t>App Allows VEs to join a Space.</a:t>
            </a:r>
          </a:p>
          <a:p>
            <a:pPr indent="-508000" lvl="0" marL="457200" marR="0" rtl="0" algn="l">
              <a:lnSpc>
                <a:spcPct val="115000"/>
              </a:lnSpc>
              <a:spcBef>
                <a:spcPts val="0"/>
              </a:spcBef>
              <a:spcAft>
                <a:spcPts val="0"/>
              </a:spcAft>
              <a:buClr>
                <a:schemeClr val="dk2"/>
              </a:buClr>
              <a:buSzPts val="4400"/>
              <a:buChar char="●"/>
            </a:pPr>
            <a:r>
              <a:rPr b="1" lang="en-US" sz="4400">
                <a:solidFill>
                  <a:schemeClr val="dk2"/>
                </a:solidFill>
              </a:rPr>
              <a:t>Central location is calculated between them.</a:t>
            </a:r>
          </a:p>
          <a:p>
            <a:pPr indent="-508000" lvl="0" marL="457200" marR="0" rtl="0" algn="l">
              <a:lnSpc>
                <a:spcPct val="115000"/>
              </a:lnSpc>
              <a:spcBef>
                <a:spcPts val="0"/>
              </a:spcBef>
              <a:spcAft>
                <a:spcPts val="0"/>
              </a:spcAft>
              <a:buClr>
                <a:schemeClr val="dk2"/>
              </a:buClr>
              <a:buSzPts val="4400"/>
              <a:buChar char="●"/>
            </a:pPr>
            <a:r>
              <a:rPr b="1" lang="en-US" sz="4400">
                <a:solidFill>
                  <a:schemeClr val="dk2"/>
                </a:solidFill>
              </a:rPr>
              <a:t>Space host chooses a public space close to the central location.</a:t>
            </a:r>
          </a:p>
          <a:p>
            <a:pPr indent="-260350" lvl="0" marL="0" marR="0" rtl="0" algn="l">
              <a:lnSpc>
                <a:spcPct val="100000"/>
              </a:lnSpc>
              <a:spcBef>
                <a:spcPts val="0"/>
              </a:spcBef>
              <a:spcAft>
                <a:spcPts val="0"/>
              </a:spcAft>
              <a:buClr>
                <a:srgbClr val="336699"/>
              </a:buClr>
              <a:buSzPts val="4100"/>
              <a:buFont typeface="Arial"/>
              <a:buNone/>
            </a:pPr>
            <a:r>
              <a:t/>
            </a:r>
            <a:endParaRPr b="0" i="0" sz="4100" u="none" cap="none" strike="noStrike">
              <a:latin typeface="Arial"/>
              <a:ea typeface="Arial"/>
              <a:cs typeface="Arial"/>
              <a:sym typeface="Arial"/>
            </a:endParaRPr>
          </a:p>
        </p:txBody>
      </p:sp>
      <p:grpSp>
        <p:nvGrpSpPr>
          <p:cNvPr id="152" name="Shape 152"/>
          <p:cNvGrpSpPr/>
          <p:nvPr/>
        </p:nvGrpSpPr>
        <p:grpSpPr>
          <a:xfrm>
            <a:off x="1636400" y="41689581"/>
            <a:ext cx="22196935" cy="1830468"/>
            <a:chOff x="1636400" y="41689581"/>
            <a:chExt cx="22196935" cy="1830468"/>
          </a:xfrm>
        </p:grpSpPr>
        <p:sp>
          <p:nvSpPr>
            <p:cNvPr id="153" name="Shape 153"/>
            <p:cNvSpPr/>
            <p:nvPr/>
          </p:nvSpPr>
          <p:spPr>
            <a:xfrm>
              <a:off x="1636400" y="41689581"/>
              <a:ext cx="22196935" cy="1819992"/>
            </a:xfrm>
            <a:prstGeom prst="roundRect">
              <a:avLst>
                <a:gd fmla="val 16667" name="adj"/>
              </a:avLst>
            </a:prstGeom>
            <a:solidFill>
              <a:schemeClr val="lt1"/>
            </a:solidFill>
            <a:ln cap="rnd" cmpd="sng" w="19050">
              <a:solidFill>
                <a:schemeClr val="accent1"/>
              </a:solidFill>
              <a:prstDash val="solid"/>
              <a:round/>
              <a:headEnd len="med" w="med" type="none"/>
              <a:tailEnd len="med" w="med" type="none"/>
            </a:ln>
          </p:spPr>
          <p:txBody>
            <a:bodyPr anchorCtr="0" anchor="ctr" bIns="49325" lIns="98650" rIns="98650" wrap="square" tIns="49325">
              <a:noAutofit/>
            </a:bodyPr>
            <a:lstStyle/>
            <a:p>
              <a:pPr indent="-65087" lvl="0" marL="0" marR="0" rtl="0" algn="l">
                <a:lnSpc>
                  <a:spcPct val="100000"/>
                </a:lnSpc>
                <a:spcBef>
                  <a:spcPts val="0"/>
                </a:spcBef>
                <a:spcAft>
                  <a:spcPts val="0"/>
                </a:spcAft>
                <a:buClr>
                  <a:srgbClr val="336699"/>
                </a:buClr>
                <a:buSzPts val="1025"/>
                <a:buFont typeface="Arial"/>
                <a:buNone/>
              </a:pPr>
              <a:r>
                <a:rPr b="1" i="0" lang="en-US" sz="4100" u="none" cap="none" strike="noStrike">
                  <a:solidFill>
                    <a:srgbClr val="04534C"/>
                  </a:solidFill>
                  <a:latin typeface="Arial"/>
                  <a:ea typeface="Arial"/>
                  <a:cs typeface="Arial"/>
                  <a:sym typeface="Arial"/>
                </a:rPr>
                <a:t>Acknowledgements</a:t>
              </a:r>
            </a:p>
          </p:txBody>
        </p:sp>
        <p:sp>
          <p:nvSpPr>
            <p:cNvPr id="154" name="Shape 154"/>
            <p:cNvSpPr txBox="1"/>
            <p:nvPr/>
          </p:nvSpPr>
          <p:spPr>
            <a:xfrm>
              <a:off x="7075276" y="42085969"/>
              <a:ext cx="16758059" cy="1434081"/>
            </a:xfrm>
            <a:prstGeom prst="rect">
              <a:avLst/>
            </a:prstGeom>
            <a:noFill/>
            <a:ln>
              <a:noFill/>
            </a:ln>
          </p:spPr>
          <p:txBody>
            <a:bodyPr anchorCtr="0" anchor="ctr" bIns="91425" lIns="91425" rIns="91425" wrap="square" tIns="91425">
              <a:noAutofit/>
            </a:bodyPr>
            <a:lstStyle/>
            <a:p>
              <a:pPr indent="-47625" lvl="0" marL="0" marR="0" rtl="0" algn="l">
                <a:lnSpc>
                  <a:spcPct val="100000"/>
                </a:lnSpc>
                <a:spcBef>
                  <a:spcPts val="0"/>
                </a:spcBef>
                <a:spcAft>
                  <a:spcPts val="0"/>
                </a:spcAft>
                <a:buClr>
                  <a:schemeClr val="dk1"/>
                </a:buClr>
                <a:buSzPts val="750"/>
                <a:buFont typeface="Arial"/>
                <a:buNone/>
              </a:pPr>
              <a:r>
                <a:rPr b="0" i="0" lang="en-US" sz="3000" u="none" cap="none" strike="noStrike">
                  <a:solidFill>
                    <a:schemeClr val="dk2"/>
                  </a:solidFill>
                  <a:latin typeface="Arial"/>
                  <a:ea typeface="Arial"/>
                  <a:cs typeface="Arial"/>
                  <a:sym typeface="Arial"/>
                </a:rPr>
                <a:t>The material presented in this poster is based upon the work supported by Joseph Cutrono.</a:t>
              </a:r>
            </a:p>
            <a:p>
              <a:pPr indent="-47625" lvl="0" marL="0" marR="0" rtl="0" algn="l">
                <a:lnSpc>
                  <a:spcPct val="100000"/>
                </a:lnSpc>
                <a:spcBef>
                  <a:spcPts val="0"/>
                </a:spcBef>
                <a:spcAft>
                  <a:spcPts val="0"/>
                </a:spcAft>
                <a:buClr>
                  <a:schemeClr val="dk1"/>
                </a:buClr>
                <a:buSzPts val="750"/>
                <a:buFont typeface="Arial"/>
                <a:buNone/>
              </a:pPr>
              <a:r>
                <a:rPr lang="en-US" sz="3000">
                  <a:solidFill>
                    <a:schemeClr val="dk2"/>
                  </a:solidFill>
                </a:rPr>
                <a:t>I am extremely thankful to our excellent Product Owner and my team members Alicia Rodriguez and Daniel Raad.</a:t>
              </a:r>
            </a:p>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155" name="Shape 155"/>
          <p:cNvSpPr txBox="1"/>
          <p:nvPr/>
        </p:nvSpPr>
        <p:spPr>
          <a:xfrm>
            <a:off x="8476034" y="1717628"/>
            <a:ext cx="15357300" cy="1042136"/>
          </a:xfrm>
          <a:prstGeom prst="rect">
            <a:avLst/>
          </a:prstGeom>
          <a:noFill/>
          <a:ln>
            <a:noFill/>
          </a:ln>
        </p:spPr>
        <p:txBody>
          <a:bodyPr anchorCtr="0" anchor="t" bIns="49325" lIns="98650" rIns="98650" wrap="square" tIns="49325">
            <a:noAutofit/>
          </a:bodyPr>
          <a:lstStyle/>
          <a:p>
            <a:pPr indent="-114300" lvl="0" marL="0" marR="0" rtl="0" algn="ctr">
              <a:lnSpc>
                <a:spcPct val="100000"/>
              </a:lnSpc>
              <a:spcBef>
                <a:spcPts val="0"/>
              </a:spcBef>
              <a:spcAft>
                <a:spcPts val="0"/>
              </a:spcAft>
              <a:buClr>
                <a:schemeClr val="dk1"/>
              </a:buClr>
              <a:buSzPts val="1800"/>
              <a:buFont typeface="Times New Roman"/>
              <a:buNone/>
            </a:pPr>
            <a:r>
              <a:rPr b="1" i="0" lang="en-US" sz="7200" u="none" cap="none" strike="noStrike">
                <a:solidFill>
                  <a:schemeClr val="dk2"/>
                </a:solidFill>
                <a:latin typeface="Arial"/>
                <a:ea typeface="Arial"/>
                <a:cs typeface="Arial"/>
                <a:sym typeface="Arial"/>
              </a:rPr>
              <a:t>Senior Project, 2017, Fall</a:t>
            </a:r>
          </a:p>
        </p:txBody>
      </p:sp>
      <p:sp>
        <p:nvSpPr>
          <p:cNvPr id="156" name="Shape 156"/>
          <p:cNvSpPr txBox="1"/>
          <p:nvPr/>
        </p:nvSpPr>
        <p:spPr>
          <a:xfrm>
            <a:off x="11220665" y="2751563"/>
            <a:ext cx="10477069" cy="1387759"/>
          </a:xfrm>
          <a:prstGeom prst="rect">
            <a:avLst/>
          </a:prstGeom>
          <a:noFill/>
          <a:ln>
            <a:noFill/>
          </a:ln>
        </p:spPr>
        <p:txBody>
          <a:bodyPr anchorCtr="0" anchor="ctr" bIns="49325" lIns="98650" rIns="98650" wrap="square" tIns="49325">
            <a:noAutofit/>
          </a:bodyPr>
          <a:lstStyle/>
          <a:p>
            <a:pPr indent="-114300" lvl="0" marL="0" marR="0" rtl="0" algn="ctr">
              <a:lnSpc>
                <a:spcPct val="100000"/>
              </a:lnSpc>
              <a:spcBef>
                <a:spcPts val="0"/>
              </a:spcBef>
              <a:spcAft>
                <a:spcPts val="0"/>
              </a:spcAft>
              <a:buClr>
                <a:srgbClr val="3333CC"/>
              </a:buClr>
              <a:buSzPts val="1800"/>
              <a:buFont typeface="Arial"/>
              <a:buNone/>
            </a:pPr>
            <a:r>
              <a:rPr b="1" i="0" lang="en-US" sz="7200" u="none" cap="none" strike="noStrike">
                <a:solidFill>
                  <a:schemeClr val="accent2"/>
                </a:solidFill>
                <a:latin typeface="Arial"/>
                <a:ea typeface="Arial"/>
                <a:cs typeface="Arial"/>
                <a:sym typeface="Arial"/>
              </a:rPr>
              <a:t>Betwixt 1.0</a:t>
            </a:r>
          </a:p>
        </p:txBody>
      </p:sp>
      <p:grpSp>
        <p:nvGrpSpPr>
          <p:cNvPr id="157" name="Shape 157"/>
          <p:cNvGrpSpPr/>
          <p:nvPr/>
        </p:nvGrpSpPr>
        <p:grpSpPr>
          <a:xfrm>
            <a:off x="12624189" y="291382"/>
            <a:ext cx="7670021" cy="1216721"/>
            <a:chOff x="12980179" y="661058"/>
            <a:chExt cx="7670021" cy="1216721"/>
          </a:xfrm>
        </p:grpSpPr>
        <p:sp>
          <p:nvSpPr>
            <p:cNvPr id="158" name="Shape 158"/>
            <p:cNvSpPr txBox="1"/>
            <p:nvPr/>
          </p:nvSpPr>
          <p:spPr>
            <a:xfrm>
              <a:off x="15925800" y="724386"/>
              <a:ext cx="4724400" cy="1077900"/>
            </a:xfrm>
            <a:prstGeom prst="rect">
              <a:avLst/>
            </a:prstGeom>
            <a:noFill/>
            <a:ln>
              <a:noFill/>
            </a:ln>
          </p:spPr>
          <p:txBody>
            <a:bodyPr anchorCtr="0" anchor="ctr" bIns="45700" lIns="91425" rIns="91425" wrap="square" tIns="45700">
              <a:noAutofit/>
            </a:bodyPr>
            <a:lstStyle/>
            <a:p>
              <a:pPr indent="-50800" lvl="0" marL="0" marR="0" rtl="0" algn="l">
                <a:lnSpc>
                  <a:spcPct val="100000"/>
                </a:lnSpc>
                <a:spcBef>
                  <a:spcPts val="0"/>
                </a:spcBef>
                <a:spcAft>
                  <a:spcPts val="0"/>
                </a:spcAft>
                <a:buClr>
                  <a:schemeClr val="accent2"/>
                </a:buClr>
                <a:buSzPts val="800"/>
                <a:buFont typeface="Arial"/>
                <a:buNone/>
              </a:pPr>
              <a:r>
                <a:rPr b="1" i="0" lang="en-US" sz="3200" u="none" cap="none" strike="noStrike">
                  <a:solidFill>
                    <a:schemeClr val="dk2"/>
                  </a:solidFill>
                  <a:latin typeface="Arial"/>
                  <a:ea typeface="Arial"/>
                  <a:cs typeface="Arial"/>
                  <a:sym typeface="Arial"/>
                </a:rPr>
                <a:t>School of Computing &amp; Information Sciences</a:t>
              </a:r>
            </a:p>
          </p:txBody>
        </p:sp>
        <p:pic>
          <p:nvPicPr>
            <p:cNvPr id="159" name="Shape 159"/>
            <p:cNvPicPr preferRelativeResize="0"/>
            <p:nvPr/>
          </p:nvPicPr>
          <p:blipFill rotWithShape="1">
            <a:blip r:embed="rId3">
              <a:alphaModFix/>
            </a:blip>
            <a:srcRect b="0" l="0" r="0" t="0"/>
            <a:stretch/>
          </p:blipFill>
          <p:spPr>
            <a:xfrm>
              <a:off x="12980179" y="661058"/>
              <a:ext cx="2615495" cy="1216721"/>
            </a:xfrm>
            <a:prstGeom prst="rect">
              <a:avLst/>
            </a:prstGeom>
            <a:noFill/>
            <a:ln>
              <a:noFill/>
            </a:ln>
          </p:spPr>
        </p:pic>
      </p:grpSp>
      <p:sp>
        <p:nvSpPr>
          <p:cNvPr id="160" name="Shape 160"/>
          <p:cNvSpPr txBox="1"/>
          <p:nvPr/>
        </p:nvSpPr>
        <p:spPr>
          <a:xfrm>
            <a:off x="9947442" y="3937684"/>
            <a:ext cx="13885892" cy="1938992"/>
          </a:xfrm>
          <a:prstGeom prst="rect">
            <a:avLst/>
          </a:prstGeom>
          <a:noFill/>
          <a:ln>
            <a:noFill/>
          </a:ln>
        </p:spPr>
        <p:txBody>
          <a:bodyPr anchorCtr="0" anchor="t" bIns="45700" lIns="91425" rIns="91425" wrap="square" tIns="45700">
            <a:noAutofit/>
          </a:bodyPr>
          <a:lstStyle/>
          <a:p>
            <a:pPr indent="-63500" lvl="0" marL="0" marR="0" rtl="0" algn="l">
              <a:lnSpc>
                <a:spcPct val="100000"/>
              </a:lnSpc>
              <a:spcBef>
                <a:spcPts val="0"/>
              </a:spcBef>
              <a:spcAft>
                <a:spcPts val="0"/>
              </a:spcAft>
              <a:buClr>
                <a:srgbClr val="3333CC"/>
              </a:buClr>
              <a:buSzPts val="1000"/>
              <a:buFont typeface="Arial"/>
              <a:buNone/>
            </a:pPr>
            <a:r>
              <a:rPr b="1" i="0" lang="en-US" sz="4000" u="none" cap="none" strike="noStrike">
                <a:solidFill>
                  <a:srgbClr val="115A55"/>
                </a:solidFill>
                <a:latin typeface="Arial"/>
                <a:ea typeface="Arial"/>
                <a:cs typeface="Arial"/>
                <a:sym typeface="Arial"/>
              </a:rPr>
              <a:t>Student: </a:t>
            </a:r>
            <a:r>
              <a:rPr b="0" i="0" lang="en-US" sz="4000" u="none" cap="none" strike="noStrike">
                <a:solidFill>
                  <a:srgbClr val="115A55"/>
                </a:solidFill>
                <a:latin typeface="Arial"/>
                <a:ea typeface="Arial"/>
                <a:cs typeface="Arial"/>
                <a:sym typeface="Arial"/>
              </a:rPr>
              <a:t>A</a:t>
            </a:r>
            <a:r>
              <a:rPr lang="en-US" sz="4000">
                <a:solidFill>
                  <a:srgbClr val="115A55"/>
                </a:solidFill>
              </a:rPr>
              <a:t>lejandro Palacios</a:t>
            </a:r>
            <a:r>
              <a:rPr b="0" i="0" lang="en-US" sz="4000" u="none" cap="none" strike="noStrike">
                <a:solidFill>
                  <a:srgbClr val="115A55"/>
                </a:solidFill>
                <a:latin typeface="Arial"/>
                <a:ea typeface="Arial"/>
                <a:cs typeface="Arial"/>
                <a:sym typeface="Arial"/>
              </a:rPr>
              <a:t>, Florida International University</a:t>
            </a:r>
          </a:p>
          <a:p>
            <a:pPr indent="-63500" lvl="0" marL="0" marR="0" rtl="0" algn="l">
              <a:lnSpc>
                <a:spcPct val="100000"/>
              </a:lnSpc>
              <a:spcBef>
                <a:spcPts val="0"/>
              </a:spcBef>
              <a:spcAft>
                <a:spcPts val="0"/>
              </a:spcAft>
              <a:buClr>
                <a:srgbClr val="3333CC"/>
              </a:buClr>
              <a:buSzPts val="1000"/>
              <a:buFont typeface="Arial"/>
              <a:buNone/>
            </a:pPr>
            <a:r>
              <a:rPr b="1" i="0" lang="en-US" sz="4000" u="none" cap="none" strike="noStrike">
                <a:solidFill>
                  <a:srgbClr val="115A55"/>
                </a:solidFill>
                <a:latin typeface="Arial"/>
                <a:ea typeface="Arial"/>
                <a:cs typeface="Arial"/>
                <a:sym typeface="Arial"/>
              </a:rPr>
              <a:t>Mentor:</a:t>
            </a:r>
            <a:r>
              <a:rPr b="1" i="1" lang="en-US" sz="4000" u="none" cap="none" strike="noStrike">
                <a:solidFill>
                  <a:srgbClr val="115A55"/>
                </a:solidFill>
                <a:latin typeface="Arial"/>
                <a:ea typeface="Arial"/>
                <a:cs typeface="Arial"/>
                <a:sym typeface="Arial"/>
              </a:rPr>
              <a:t> </a:t>
            </a:r>
            <a:r>
              <a:rPr b="0" i="0" lang="en-US" sz="4000" u="none" cap="none" strike="noStrike">
                <a:solidFill>
                  <a:srgbClr val="115A55"/>
                </a:solidFill>
                <a:latin typeface="Arial"/>
                <a:ea typeface="Arial"/>
                <a:cs typeface="Arial"/>
                <a:sym typeface="Arial"/>
              </a:rPr>
              <a:t>Joseph Cutrono, Ultimate Software</a:t>
            </a:r>
          </a:p>
          <a:p>
            <a:pPr indent="-63500" lvl="0" marL="0" marR="0" rtl="0" algn="l">
              <a:lnSpc>
                <a:spcPct val="100000"/>
              </a:lnSpc>
              <a:spcBef>
                <a:spcPts val="0"/>
              </a:spcBef>
              <a:spcAft>
                <a:spcPts val="0"/>
              </a:spcAft>
              <a:buClr>
                <a:srgbClr val="3333CC"/>
              </a:buClr>
              <a:buSzPts val="1000"/>
              <a:buFont typeface="Arial"/>
              <a:buNone/>
            </a:pPr>
            <a:r>
              <a:rPr b="1" i="0" lang="en-US" sz="4000" u="none" cap="none" strike="noStrike">
                <a:solidFill>
                  <a:srgbClr val="115A55"/>
                </a:solidFill>
                <a:latin typeface="Arial"/>
                <a:ea typeface="Arial"/>
                <a:cs typeface="Arial"/>
                <a:sym typeface="Arial"/>
              </a:rPr>
              <a:t>Instructor:</a:t>
            </a:r>
            <a:r>
              <a:rPr b="1" i="1" lang="en-US" sz="4000" u="none" cap="none" strike="noStrike">
                <a:solidFill>
                  <a:srgbClr val="115A55"/>
                </a:solidFill>
                <a:latin typeface="Arial"/>
                <a:ea typeface="Arial"/>
                <a:cs typeface="Arial"/>
                <a:sym typeface="Arial"/>
              </a:rPr>
              <a:t> </a:t>
            </a:r>
            <a:r>
              <a:rPr b="0" i="0" lang="en-US" sz="4000" u="none" cap="none" strike="noStrike">
                <a:solidFill>
                  <a:srgbClr val="115A55"/>
                </a:solidFill>
                <a:latin typeface="Arial"/>
                <a:ea typeface="Arial"/>
                <a:cs typeface="Arial"/>
                <a:sym typeface="Arial"/>
              </a:rPr>
              <a:t>Masoud Sadjadi, Florida International University</a:t>
            </a:r>
          </a:p>
        </p:txBody>
      </p:sp>
      <p:sp>
        <p:nvSpPr>
          <p:cNvPr id="161" name="Shape 161"/>
          <p:cNvSpPr/>
          <p:nvPr/>
        </p:nvSpPr>
        <p:spPr>
          <a:xfrm flipH="1">
            <a:off x="21869194" y="6208259"/>
            <a:ext cx="9751794" cy="5808305"/>
          </a:xfrm>
          <a:custGeom>
            <a:pathLst>
              <a:path extrusionOk="0" h="120000" w="120000">
                <a:moveTo>
                  <a:pt x="11894" y="0"/>
                </a:moveTo>
                <a:lnTo>
                  <a:pt x="120000" y="577"/>
                </a:lnTo>
                <a:lnTo>
                  <a:pt x="120000" y="119999"/>
                </a:lnTo>
                <a:lnTo>
                  <a:pt x="120000" y="119999"/>
                </a:lnTo>
                <a:lnTo>
                  <a:pt x="0" y="119999"/>
                </a:lnTo>
                <a:lnTo>
                  <a:pt x="0" y="119999"/>
                </a:lnTo>
                <a:lnTo>
                  <a:pt x="0" y="20000"/>
                </a:lnTo>
                <a:cubicBezTo>
                  <a:pt x="0" y="8954"/>
                  <a:pt x="5325" y="0"/>
                  <a:pt x="11894" y="0"/>
                </a:cubicBezTo>
                <a:close/>
              </a:path>
            </a:pathLst>
          </a:cu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9850" lvl="0" marL="0" marR="0" rtl="0" algn="ctr">
              <a:lnSpc>
                <a:spcPct val="115000"/>
              </a:lnSpc>
              <a:spcBef>
                <a:spcPts val="0"/>
              </a:spcBef>
              <a:spcAft>
                <a:spcPts val="0"/>
              </a:spcAft>
              <a:buClr>
                <a:srgbClr val="336699"/>
              </a:buClr>
              <a:buSzPts val="1100"/>
              <a:buFont typeface="Arial"/>
              <a:buNone/>
            </a:pPr>
            <a:r>
              <a:rPr b="1" lang="en-US" sz="4800">
                <a:solidFill>
                  <a:srgbClr val="336699"/>
                </a:solidFill>
              </a:rPr>
              <a:t>Current System</a:t>
            </a:r>
          </a:p>
          <a:p>
            <a:pPr indent="-508000" lvl="0" marL="457200" rtl="0">
              <a:lnSpc>
                <a:spcPct val="115000"/>
              </a:lnSpc>
              <a:spcBef>
                <a:spcPts val="0"/>
              </a:spcBef>
              <a:buClr>
                <a:schemeClr val="dk2"/>
              </a:buClr>
              <a:buSzPts val="4400"/>
              <a:buChar char="●"/>
            </a:pPr>
            <a:r>
              <a:rPr b="1" lang="en-US" sz="4400">
                <a:solidFill>
                  <a:schemeClr val="dk2"/>
                </a:solidFill>
              </a:rPr>
              <a:t>iOS and Android Mobile App.</a:t>
            </a:r>
          </a:p>
          <a:p>
            <a:pPr indent="-508000" lvl="0" marL="457200" rtl="0">
              <a:lnSpc>
                <a:spcPct val="115000"/>
              </a:lnSpc>
              <a:spcBef>
                <a:spcPts val="0"/>
              </a:spcBef>
              <a:buClr>
                <a:schemeClr val="dk2"/>
              </a:buClr>
              <a:buSzPts val="4400"/>
              <a:buChar char="●"/>
            </a:pPr>
            <a:r>
              <a:rPr b="1" lang="en-US" sz="4400">
                <a:solidFill>
                  <a:schemeClr val="dk2"/>
                </a:solidFill>
              </a:rPr>
              <a:t>Create a Space and send link to VEs.</a:t>
            </a:r>
          </a:p>
          <a:p>
            <a:pPr indent="-508000" lvl="0" marL="457200" rtl="0">
              <a:lnSpc>
                <a:spcPct val="115000"/>
              </a:lnSpc>
              <a:spcBef>
                <a:spcPts val="0"/>
              </a:spcBef>
              <a:buClr>
                <a:schemeClr val="dk2"/>
              </a:buClr>
              <a:buSzPts val="4400"/>
              <a:buChar char="●"/>
            </a:pPr>
            <a:r>
              <a:rPr b="1" lang="en-US" sz="4400">
                <a:solidFill>
                  <a:schemeClr val="dk2"/>
                </a:solidFill>
              </a:rPr>
              <a:t>Central location is calculated.</a:t>
            </a:r>
          </a:p>
          <a:p>
            <a:pPr indent="-508000" lvl="0" marL="457200" rtl="0">
              <a:lnSpc>
                <a:spcPct val="115000"/>
              </a:lnSpc>
              <a:spcBef>
                <a:spcPts val="0"/>
              </a:spcBef>
              <a:buClr>
                <a:schemeClr val="dk2"/>
              </a:buClr>
              <a:buSzPts val="4400"/>
              <a:buChar char="●"/>
            </a:pPr>
            <a:r>
              <a:rPr b="1" lang="en-US" sz="4400">
                <a:solidFill>
                  <a:schemeClr val="dk2"/>
                </a:solidFill>
              </a:rPr>
              <a:t>Able to choose a public space around the central location.</a:t>
            </a:r>
          </a:p>
        </p:txBody>
      </p:sp>
      <p:sp>
        <p:nvSpPr>
          <p:cNvPr id="162" name="Shape 162"/>
          <p:cNvSpPr/>
          <p:nvPr/>
        </p:nvSpPr>
        <p:spPr>
          <a:xfrm flipH="1" rot="10800000">
            <a:off x="1612881" y="32164434"/>
            <a:ext cx="9751800" cy="9128400"/>
          </a:xfrm>
          <a:custGeom>
            <a:pathLst>
              <a:path extrusionOk="0" h="120000" w="120000">
                <a:moveTo>
                  <a:pt x="11894" y="0"/>
                </a:moveTo>
                <a:lnTo>
                  <a:pt x="120000" y="577"/>
                </a:lnTo>
                <a:lnTo>
                  <a:pt x="120000" y="119999"/>
                </a:lnTo>
                <a:lnTo>
                  <a:pt x="120000" y="119999"/>
                </a:lnTo>
                <a:lnTo>
                  <a:pt x="0" y="119999"/>
                </a:lnTo>
                <a:lnTo>
                  <a:pt x="0" y="119999"/>
                </a:lnTo>
                <a:lnTo>
                  <a:pt x="0" y="20000"/>
                </a:lnTo>
                <a:cubicBezTo>
                  <a:pt x="0" y="8954"/>
                  <a:pt x="5325" y="0"/>
                  <a:pt x="11894" y="0"/>
                </a:cubicBezTo>
                <a:close/>
              </a:path>
            </a:pathLst>
          </a:cu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5087" lvl="0" marL="0" marR="0" rtl="0" algn="l">
              <a:lnSpc>
                <a:spcPct val="100000"/>
              </a:lnSpc>
              <a:spcBef>
                <a:spcPts val="0"/>
              </a:spcBef>
              <a:spcAft>
                <a:spcPts val="0"/>
              </a:spcAft>
              <a:buClr>
                <a:srgbClr val="336699"/>
              </a:buClr>
              <a:buSzPts val="1025"/>
              <a:buFont typeface="Arial"/>
              <a:buNone/>
            </a:pPr>
            <a:r>
              <a:rPr b="1" lang="en-US" sz="4400">
                <a:solidFill>
                  <a:schemeClr val="dk2"/>
                </a:solidFill>
              </a:rPr>
              <a:t>                                 </a:t>
            </a: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65087" lvl="0" marL="0" marR="0" rtl="0" algn="l">
              <a:lnSpc>
                <a:spcPct val="100000"/>
              </a:lnSpc>
              <a:spcBef>
                <a:spcPts val="0"/>
              </a:spcBef>
              <a:spcAft>
                <a:spcPts val="0"/>
              </a:spcAft>
              <a:buClr>
                <a:srgbClr val="336699"/>
              </a:buClr>
              <a:buSzPts val="1025"/>
              <a:buFont typeface="Arial"/>
              <a:buNone/>
            </a:pPr>
            <a:r>
              <a:t/>
            </a:r>
            <a:endParaRPr b="1" sz="4400">
              <a:solidFill>
                <a:schemeClr val="dk2"/>
              </a:solidFill>
            </a:endParaRPr>
          </a:p>
          <a:p>
            <a:pPr indent="392112" lvl="0" marL="4114800" marR="0" rtl="0" algn="l">
              <a:lnSpc>
                <a:spcPct val="100000"/>
              </a:lnSpc>
              <a:spcBef>
                <a:spcPts val="0"/>
              </a:spcBef>
              <a:spcAft>
                <a:spcPts val="0"/>
              </a:spcAft>
              <a:buClr>
                <a:srgbClr val="336699"/>
              </a:buClr>
              <a:buSzPts val="1025"/>
              <a:buFont typeface="Arial"/>
              <a:buNone/>
            </a:pPr>
            <a:r>
              <a:rPr b="1" lang="en-US" sz="4400">
                <a:solidFill>
                  <a:schemeClr val="dk2"/>
                </a:solidFill>
              </a:rPr>
              <a:t>                                                    </a:t>
            </a:r>
          </a:p>
        </p:txBody>
      </p:sp>
      <p:sp>
        <p:nvSpPr>
          <p:cNvPr id="163" name="Shape 163"/>
          <p:cNvSpPr txBox="1"/>
          <p:nvPr/>
        </p:nvSpPr>
        <p:spPr>
          <a:xfrm>
            <a:off x="21959194" y="22349736"/>
            <a:ext cx="9571793" cy="9267103"/>
          </a:xfrm>
          <a:prstGeom prst="rect">
            <a:avLst/>
          </a:pr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0" lvl="0" marL="0" marR="0" rtl="0" algn="ctr">
              <a:lnSpc>
                <a:spcPct val="115000"/>
              </a:lnSpc>
              <a:spcBef>
                <a:spcPts val="0"/>
              </a:spcBef>
              <a:spcAft>
                <a:spcPts val="0"/>
              </a:spcAft>
              <a:buNone/>
            </a:pPr>
            <a:r>
              <a:rPr b="1" lang="en-US" sz="4800">
                <a:solidFill>
                  <a:srgbClr val="336699"/>
                </a:solidFill>
              </a:rPr>
              <a:t>Implementation </a:t>
            </a:r>
          </a:p>
          <a:p>
            <a:pPr indent="-508000" lvl="0" marL="457200" rtl="0">
              <a:lnSpc>
                <a:spcPct val="115000"/>
              </a:lnSpc>
              <a:spcBef>
                <a:spcPts val="0"/>
              </a:spcBef>
              <a:spcAft>
                <a:spcPts val="0"/>
              </a:spcAft>
              <a:buClr>
                <a:schemeClr val="dk2"/>
              </a:buClr>
              <a:buSzPts val="4400"/>
              <a:buChar char="●"/>
            </a:pPr>
            <a:r>
              <a:rPr b="1" lang="en-US" sz="4400">
                <a:solidFill>
                  <a:schemeClr val="dk2"/>
                </a:solidFill>
              </a:rPr>
              <a:t>Ionic Framework and Angularjs for front-end mobile app dev.</a:t>
            </a:r>
          </a:p>
          <a:p>
            <a:pPr indent="-508000" lvl="0" marL="457200" rtl="0">
              <a:lnSpc>
                <a:spcPct val="115000"/>
              </a:lnSpc>
              <a:spcBef>
                <a:spcPts val="0"/>
              </a:spcBef>
              <a:buClr>
                <a:schemeClr val="dk2"/>
              </a:buClr>
              <a:buSzPts val="4400"/>
              <a:buChar char="●"/>
            </a:pPr>
            <a:r>
              <a:rPr b="1" lang="en-US" sz="4400">
                <a:solidFill>
                  <a:schemeClr val="dk2"/>
                </a:solidFill>
              </a:rPr>
              <a:t>Node Js backend and Express Framework for back-end.</a:t>
            </a:r>
          </a:p>
          <a:p>
            <a:pPr indent="-508000" lvl="0" marL="457200" rtl="0">
              <a:lnSpc>
                <a:spcPct val="115000"/>
              </a:lnSpc>
              <a:spcBef>
                <a:spcPts val="0"/>
              </a:spcBef>
              <a:buClr>
                <a:schemeClr val="dk2"/>
              </a:buClr>
              <a:buSzPts val="4400"/>
              <a:buChar char="●"/>
            </a:pPr>
            <a:r>
              <a:rPr b="1" lang="en-US" sz="4400">
                <a:solidFill>
                  <a:schemeClr val="dk2"/>
                </a:solidFill>
              </a:rPr>
              <a:t>Google Maps API for map view.</a:t>
            </a:r>
          </a:p>
          <a:p>
            <a:pPr indent="-508000" lvl="0" marL="457200" rtl="0">
              <a:lnSpc>
                <a:spcPct val="115000"/>
              </a:lnSpc>
              <a:spcBef>
                <a:spcPts val="0"/>
              </a:spcBef>
              <a:buClr>
                <a:schemeClr val="dk2"/>
              </a:buClr>
              <a:buSzPts val="4400"/>
              <a:buChar char="●"/>
            </a:pPr>
            <a:r>
              <a:rPr b="1" lang="en-US" sz="4400">
                <a:solidFill>
                  <a:schemeClr val="dk2"/>
                </a:solidFill>
              </a:rPr>
              <a:t>Socket.IO for communication between clients.</a:t>
            </a:r>
          </a:p>
          <a:p>
            <a:pPr indent="-508000" lvl="0" marL="457200" rtl="0">
              <a:lnSpc>
                <a:spcPct val="115000"/>
              </a:lnSpc>
              <a:spcBef>
                <a:spcPts val="0"/>
              </a:spcBef>
              <a:buClr>
                <a:schemeClr val="dk2"/>
              </a:buClr>
              <a:buSzPts val="4400"/>
              <a:buChar char="●"/>
            </a:pPr>
            <a:r>
              <a:rPr b="1" lang="en-US" sz="4400">
                <a:solidFill>
                  <a:schemeClr val="dk2"/>
                </a:solidFill>
              </a:rPr>
              <a:t>Work From API for getting locations by central location.</a:t>
            </a:r>
          </a:p>
          <a:p>
            <a:pPr indent="-260350" lvl="0" marL="0" marR="0" rtl="0" algn="ctr">
              <a:lnSpc>
                <a:spcPct val="100000"/>
              </a:lnSpc>
              <a:spcBef>
                <a:spcPts val="0"/>
              </a:spcBef>
              <a:spcAft>
                <a:spcPts val="0"/>
              </a:spcAft>
              <a:buClr>
                <a:srgbClr val="336699"/>
              </a:buClr>
              <a:buSzPts val="4100"/>
              <a:buFont typeface="Arial"/>
              <a:buNone/>
            </a:pPr>
            <a:r>
              <a:t/>
            </a:r>
            <a:endParaRPr b="1" i="0" sz="4100" u="none" cap="none" strike="noStrike">
              <a:solidFill>
                <a:srgbClr val="336699"/>
              </a:solidFill>
              <a:latin typeface="Arial"/>
              <a:ea typeface="Arial"/>
              <a:cs typeface="Arial"/>
              <a:sym typeface="Arial"/>
            </a:endParaRPr>
          </a:p>
        </p:txBody>
      </p:sp>
      <p:sp>
        <p:nvSpPr>
          <p:cNvPr id="164" name="Shape 164"/>
          <p:cNvSpPr txBox="1"/>
          <p:nvPr/>
        </p:nvSpPr>
        <p:spPr>
          <a:xfrm>
            <a:off x="11740813" y="32019650"/>
            <a:ext cx="9756600" cy="9267000"/>
          </a:xfrm>
          <a:prstGeom prst="rect">
            <a:avLst/>
          </a:pr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5087" lvl="0" marL="0" marR="0" rtl="0" algn="ctr">
              <a:lnSpc>
                <a:spcPct val="100000"/>
              </a:lnSpc>
              <a:spcBef>
                <a:spcPts val="0"/>
              </a:spcBef>
              <a:spcAft>
                <a:spcPts val="0"/>
              </a:spcAft>
              <a:buClr>
                <a:srgbClr val="336699"/>
              </a:buClr>
              <a:buSzPts val="1025"/>
              <a:buFont typeface="Arial"/>
              <a:buNone/>
            </a:pPr>
            <a:r>
              <a:rPr b="1" lang="en-US" sz="4800">
                <a:solidFill>
                  <a:srgbClr val="336699"/>
                </a:solidFill>
              </a:rPr>
              <a:t>Object Design</a:t>
            </a:r>
          </a:p>
        </p:txBody>
      </p:sp>
      <p:sp>
        <p:nvSpPr>
          <p:cNvPr id="165" name="Shape 165"/>
          <p:cNvSpPr/>
          <p:nvPr/>
        </p:nvSpPr>
        <p:spPr>
          <a:xfrm rot="10800000">
            <a:off x="21869194" y="32178809"/>
            <a:ext cx="9751794" cy="9128500"/>
          </a:xfrm>
          <a:custGeom>
            <a:pathLst>
              <a:path extrusionOk="0" h="120000" w="120000">
                <a:moveTo>
                  <a:pt x="11894" y="0"/>
                </a:moveTo>
                <a:lnTo>
                  <a:pt x="120000" y="577"/>
                </a:lnTo>
                <a:lnTo>
                  <a:pt x="120000" y="119999"/>
                </a:lnTo>
                <a:lnTo>
                  <a:pt x="120000" y="119999"/>
                </a:lnTo>
                <a:lnTo>
                  <a:pt x="0" y="119999"/>
                </a:lnTo>
                <a:lnTo>
                  <a:pt x="0" y="119999"/>
                </a:lnTo>
                <a:lnTo>
                  <a:pt x="0" y="20000"/>
                </a:lnTo>
                <a:cubicBezTo>
                  <a:pt x="0" y="8954"/>
                  <a:pt x="5325" y="0"/>
                  <a:pt x="11894" y="0"/>
                </a:cubicBezTo>
                <a:close/>
              </a:path>
            </a:pathLst>
          </a:cu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9850" lvl="0" marL="0" marR="0" rtl="0" algn="ctr">
              <a:lnSpc>
                <a:spcPct val="100000"/>
              </a:lnSpc>
              <a:spcBef>
                <a:spcPts val="0"/>
              </a:spcBef>
              <a:spcAft>
                <a:spcPts val="0"/>
              </a:spcAft>
              <a:buClr>
                <a:srgbClr val="336699"/>
              </a:buClr>
              <a:buSzPts val="1100"/>
              <a:buFont typeface="Arial"/>
              <a:buNone/>
            </a:pPr>
            <a:r>
              <a:t/>
            </a:r>
            <a:endParaRPr b="1" i="0" sz="4400" u="none" cap="none" strike="noStrike">
              <a:solidFill>
                <a:schemeClr val="dk2"/>
              </a:solidFill>
              <a:latin typeface="Arial"/>
              <a:ea typeface="Arial"/>
              <a:cs typeface="Arial"/>
              <a:sym typeface="Arial"/>
            </a:endParaRPr>
          </a:p>
          <a:p>
            <a:pPr indent="-65087" lvl="0" marL="0" marR="0" rtl="0" algn="ctr">
              <a:lnSpc>
                <a:spcPct val="100000"/>
              </a:lnSpc>
              <a:spcBef>
                <a:spcPts val="0"/>
              </a:spcBef>
              <a:spcAft>
                <a:spcPts val="0"/>
              </a:spcAft>
              <a:buClr>
                <a:srgbClr val="336699"/>
              </a:buClr>
              <a:buSzPts val="1025"/>
              <a:buFont typeface="Arial"/>
              <a:buNone/>
            </a:pPr>
            <a:r>
              <a:t/>
            </a:r>
            <a:endParaRPr b="1" i="0" sz="4100" u="none" cap="none" strike="noStrike">
              <a:solidFill>
                <a:schemeClr val="accent4"/>
              </a:solidFill>
              <a:latin typeface="Arial"/>
              <a:ea typeface="Arial"/>
              <a:cs typeface="Arial"/>
              <a:sym typeface="Arial"/>
            </a:endParaRPr>
          </a:p>
        </p:txBody>
      </p:sp>
      <p:pic>
        <p:nvPicPr>
          <p:cNvPr id="166" name="Shape 166"/>
          <p:cNvPicPr preferRelativeResize="0"/>
          <p:nvPr/>
        </p:nvPicPr>
        <p:blipFill>
          <a:blip r:embed="rId4">
            <a:alphaModFix/>
          </a:blip>
          <a:stretch>
            <a:fillRect/>
          </a:stretch>
        </p:blipFill>
        <p:spPr>
          <a:xfrm>
            <a:off x="139325" y="3606550"/>
            <a:ext cx="8780275" cy="2601250"/>
          </a:xfrm>
          <a:prstGeom prst="rect">
            <a:avLst/>
          </a:prstGeom>
          <a:noFill/>
          <a:ln>
            <a:noFill/>
          </a:ln>
        </p:spPr>
      </p:pic>
      <p:pic>
        <p:nvPicPr>
          <p:cNvPr id="167" name="Shape 167"/>
          <p:cNvPicPr preferRelativeResize="0"/>
          <p:nvPr/>
        </p:nvPicPr>
        <p:blipFill>
          <a:blip r:embed="rId5">
            <a:alphaModFix/>
          </a:blip>
          <a:stretch>
            <a:fillRect/>
          </a:stretch>
        </p:blipFill>
        <p:spPr>
          <a:xfrm>
            <a:off x="4073897" y="-654550"/>
            <a:ext cx="4876800" cy="4876800"/>
          </a:xfrm>
          <a:prstGeom prst="rect">
            <a:avLst/>
          </a:prstGeom>
          <a:noFill/>
          <a:ln>
            <a:noFill/>
          </a:ln>
        </p:spPr>
      </p:pic>
      <p:sp>
        <p:nvSpPr>
          <p:cNvPr id="168" name="Shape 168"/>
          <p:cNvSpPr txBox="1"/>
          <p:nvPr/>
        </p:nvSpPr>
        <p:spPr>
          <a:xfrm>
            <a:off x="1636400" y="32178800"/>
            <a:ext cx="9679200" cy="91140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b="1" lang="en-US" sz="4800">
                <a:solidFill>
                  <a:srgbClr val="336699"/>
                </a:solidFill>
              </a:rPr>
              <a:t>Verification</a:t>
            </a:r>
          </a:p>
          <a:p>
            <a:pPr indent="-508000" lvl="0" marL="457200" rtl="0">
              <a:lnSpc>
                <a:spcPct val="115000"/>
              </a:lnSpc>
              <a:spcBef>
                <a:spcPts val="0"/>
              </a:spcBef>
              <a:buClr>
                <a:schemeClr val="dk2"/>
              </a:buClr>
              <a:buSzPts val="4400"/>
              <a:buChar char="●"/>
            </a:pPr>
            <a:r>
              <a:rPr b="1" lang="en-US" sz="4400">
                <a:solidFill>
                  <a:schemeClr val="dk2"/>
                </a:solidFill>
              </a:rPr>
              <a:t>Testing done on both iOS and Android. Both emulators and phones were used.</a:t>
            </a:r>
          </a:p>
          <a:p>
            <a:pPr indent="-508000" lvl="0" marL="457200" rtl="0">
              <a:lnSpc>
                <a:spcPct val="115000"/>
              </a:lnSpc>
              <a:spcBef>
                <a:spcPts val="0"/>
              </a:spcBef>
              <a:buClr>
                <a:schemeClr val="dk2"/>
              </a:buClr>
              <a:buSzPts val="4400"/>
              <a:buChar char="●"/>
            </a:pPr>
            <a:r>
              <a:rPr b="1" lang="en-US" sz="4400">
                <a:solidFill>
                  <a:schemeClr val="dk2"/>
                </a:solidFill>
              </a:rPr>
              <a:t>Button on front-end for developers to generate users in a Space within a 10 mile radius of your location.</a:t>
            </a:r>
          </a:p>
          <a:p>
            <a:pPr indent="-508000" lvl="0" marL="457200" rtl="0">
              <a:lnSpc>
                <a:spcPct val="115000"/>
              </a:lnSpc>
              <a:spcBef>
                <a:spcPts val="0"/>
              </a:spcBef>
              <a:buClr>
                <a:schemeClr val="dk2"/>
              </a:buClr>
              <a:buSzPts val="4400"/>
              <a:buChar char="●"/>
            </a:pPr>
            <a:r>
              <a:rPr b="1" lang="en-US" sz="4400">
                <a:solidFill>
                  <a:schemeClr val="dk2"/>
                </a:solidFill>
              </a:rPr>
              <a:t>Postman used to test HTTPS requests on the server.</a:t>
            </a:r>
          </a:p>
        </p:txBody>
      </p:sp>
      <p:sp>
        <p:nvSpPr>
          <p:cNvPr id="169" name="Shape 169"/>
          <p:cNvSpPr txBox="1"/>
          <p:nvPr/>
        </p:nvSpPr>
        <p:spPr>
          <a:xfrm>
            <a:off x="21873550" y="32186050"/>
            <a:ext cx="9679200" cy="91140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b="1" lang="en-US" sz="4800">
                <a:solidFill>
                  <a:srgbClr val="336699"/>
                </a:solidFill>
              </a:rPr>
              <a:t>Summary</a:t>
            </a:r>
          </a:p>
          <a:p>
            <a:pPr indent="-508000" lvl="0" marL="457200" rtl="0">
              <a:lnSpc>
                <a:spcPct val="115000"/>
              </a:lnSpc>
              <a:spcBef>
                <a:spcPts val="0"/>
              </a:spcBef>
              <a:buClr>
                <a:schemeClr val="dk2"/>
              </a:buClr>
              <a:buSzPts val="4400"/>
              <a:buChar char="●"/>
            </a:pPr>
            <a:r>
              <a:rPr b="1" lang="en-US" sz="4400">
                <a:solidFill>
                  <a:schemeClr val="dk2"/>
                </a:solidFill>
              </a:rPr>
              <a:t>App is functional and solves the problem.</a:t>
            </a:r>
          </a:p>
          <a:p>
            <a:pPr indent="-508000" lvl="0" marL="457200" rtl="0">
              <a:lnSpc>
                <a:spcPct val="115000"/>
              </a:lnSpc>
              <a:spcBef>
                <a:spcPts val="0"/>
              </a:spcBef>
              <a:buClr>
                <a:schemeClr val="dk2"/>
              </a:buClr>
              <a:buSzPts val="4400"/>
              <a:buChar char="●"/>
            </a:pPr>
            <a:r>
              <a:rPr b="1" lang="en-US" sz="4400">
                <a:solidFill>
                  <a:schemeClr val="dk2"/>
                </a:solidFill>
              </a:rPr>
              <a:t> Able to join a Space via. a link which opens the app.</a:t>
            </a:r>
          </a:p>
          <a:p>
            <a:pPr indent="-508000" lvl="0" marL="457200" rtl="0">
              <a:lnSpc>
                <a:spcPct val="115000"/>
              </a:lnSpc>
              <a:spcBef>
                <a:spcPts val="0"/>
              </a:spcBef>
              <a:buClr>
                <a:schemeClr val="dk2"/>
              </a:buClr>
              <a:buSzPts val="4400"/>
              <a:buChar char="●"/>
            </a:pPr>
            <a:r>
              <a:rPr b="1" lang="en-US" sz="4400">
                <a:solidFill>
                  <a:schemeClr val="dk2"/>
                </a:solidFill>
              </a:rPr>
              <a:t>Central location adjusts when a user joins or leaves.</a:t>
            </a:r>
          </a:p>
          <a:p>
            <a:pPr indent="-508000" lvl="0" marL="457200" rtl="0">
              <a:lnSpc>
                <a:spcPct val="115000"/>
              </a:lnSpc>
              <a:spcBef>
                <a:spcPts val="0"/>
              </a:spcBef>
              <a:buClr>
                <a:schemeClr val="dk2"/>
              </a:buClr>
              <a:buSzPts val="4400"/>
              <a:buChar char="●"/>
            </a:pPr>
            <a:r>
              <a:rPr b="1" lang="en-US" sz="4400">
                <a:solidFill>
                  <a:schemeClr val="dk2"/>
                </a:solidFill>
              </a:rPr>
              <a:t>Clicking on the selected location redirects user to a navigation app.</a:t>
            </a:r>
          </a:p>
          <a:p>
            <a:pPr indent="0" lvl="0" marL="0" rtl="0" algn="ctr">
              <a:spcBef>
                <a:spcPts val="0"/>
              </a:spcBef>
              <a:buNone/>
            </a:pPr>
            <a:r>
              <a:t/>
            </a:r>
            <a:endParaRPr b="1" sz="4800">
              <a:solidFill>
                <a:srgbClr val="336699"/>
              </a:solidFill>
            </a:endParaRPr>
          </a:p>
        </p:txBody>
      </p:sp>
      <p:pic>
        <p:nvPicPr>
          <p:cNvPr id="170" name="Shape 170"/>
          <p:cNvPicPr preferRelativeResize="0"/>
          <p:nvPr/>
        </p:nvPicPr>
        <p:blipFill>
          <a:blip r:embed="rId6">
            <a:alphaModFix/>
          </a:blip>
          <a:stretch>
            <a:fillRect/>
          </a:stretch>
        </p:blipFill>
        <p:spPr>
          <a:xfrm>
            <a:off x="294799" y="412200"/>
            <a:ext cx="2743300" cy="2743300"/>
          </a:xfrm>
          <a:prstGeom prst="rect">
            <a:avLst/>
          </a:prstGeom>
          <a:noFill/>
          <a:ln>
            <a:noFill/>
          </a:ln>
        </p:spPr>
      </p:pic>
      <p:sp>
        <p:nvSpPr>
          <p:cNvPr id="171" name="Shape 171"/>
          <p:cNvSpPr txBox="1"/>
          <p:nvPr/>
        </p:nvSpPr>
        <p:spPr>
          <a:xfrm>
            <a:off x="1634000" y="22423719"/>
            <a:ext cx="9756600" cy="9267000"/>
          </a:xfrm>
          <a:prstGeom prst="rect">
            <a:avLst/>
          </a:prstGeom>
          <a:solidFill>
            <a:schemeClr val="lt1"/>
          </a:solidFill>
          <a:ln cap="rnd" cmpd="sng" w="19050">
            <a:solidFill>
              <a:schemeClr val="accent1"/>
            </a:solidFill>
            <a:prstDash val="solid"/>
            <a:round/>
            <a:headEnd len="med" w="med" type="none"/>
            <a:tailEnd len="med" w="med" type="none"/>
          </a:ln>
        </p:spPr>
        <p:txBody>
          <a:bodyPr anchorCtr="0" anchor="t" bIns="49325" lIns="98650" rIns="98650" wrap="square" tIns="49325">
            <a:noAutofit/>
          </a:bodyPr>
          <a:lstStyle/>
          <a:p>
            <a:pPr indent="-65087" lvl="0" marL="0" marR="0" rtl="0" algn="ctr">
              <a:lnSpc>
                <a:spcPct val="115000"/>
              </a:lnSpc>
              <a:spcBef>
                <a:spcPts val="0"/>
              </a:spcBef>
              <a:spcAft>
                <a:spcPts val="0"/>
              </a:spcAft>
              <a:buClr>
                <a:srgbClr val="336699"/>
              </a:buClr>
              <a:buSzPts val="1025"/>
              <a:buFont typeface="Arial"/>
              <a:buNone/>
            </a:pPr>
            <a:r>
              <a:rPr b="1" lang="en-US" sz="4800">
                <a:solidFill>
                  <a:srgbClr val="336699"/>
                </a:solidFill>
              </a:rPr>
              <a:t>Requirements</a:t>
            </a:r>
          </a:p>
          <a:p>
            <a:pPr indent="-508000" lvl="0" marL="457200" rtl="0">
              <a:lnSpc>
                <a:spcPct val="115000"/>
              </a:lnSpc>
              <a:spcBef>
                <a:spcPts val="0"/>
              </a:spcBef>
              <a:buClr>
                <a:schemeClr val="dk2"/>
              </a:buClr>
              <a:buSzPts val="4400"/>
              <a:buChar char="●"/>
            </a:pPr>
            <a:r>
              <a:rPr b="1" lang="en-US" sz="4400">
                <a:solidFill>
                  <a:schemeClr val="dk2"/>
                </a:solidFill>
              </a:rPr>
              <a:t>Must run on iOS and Android.</a:t>
            </a:r>
          </a:p>
          <a:p>
            <a:pPr indent="-508000" lvl="0" marL="457200" rtl="0">
              <a:lnSpc>
                <a:spcPct val="115000"/>
              </a:lnSpc>
              <a:spcBef>
                <a:spcPts val="0"/>
              </a:spcBef>
              <a:buClr>
                <a:schemeClr val="dk2"/>
              </a:buClr>
              <a:buSzPts val="4400"/>
              <a:buChar char="●"/>
            </a:pPr>
            <a:r>
              <a:rPr b="1" lang="en-US" sz="4400">
                <a:solidFill>
                  <a:schemeClr val="dk2"/>
                </a:solidFill>
              </a:rPr>
              <a:t>Create and join a Space.</a:t>
            </a:r>
          </a:p>
          <a:p>
            <a:pPr indent="-508000" lvl="0" marL="457200" rtl="0">
              <a:lnSpc>
                <a:spcPct val="115000"/>
              </a:lnSpc>
              <a:spcBef>
                <a:spcPts val="0"/>
              </a:spcBef>
              <a:buClr>
                <a:schemeClr val="dk2"/>
              </a:buClr>
              <a:buSzPts val="4400"/>
              <a:buChar char="●"/>
            </a:pPr>
            <a:r>
              <a:rPr b="1" lang="en-US" sz="4400">
                <a:solidFill>
                  <a:schemeClr val="dk2"/>
                </a:solidFill>
              </a:rPr>
              <a:t>Calculate a central location between VEs</a:t>
            </a:r>
          </a:p>
          <a:p>
            <a:pPr indent="-508000" lvl="0" marL="457200" rtl="0">
              <a:lnSpc>
                <a:spcPct val="115000"/>
              </a:lnSpc>
              <a:spcBef>
                <a:spcPts val="0"/>
              </a:spcBef>
              <a:buClr>
                <a:schemeClr val="dk2"/>
              </a:buClr>
              <a:buSzPts val="4400"/>
              <a:buChar char="●"/>
            </a:pPr>
            <a:r>
              <a:rPr b="1" lang="en-US" sz="4400">
                <a:solidFill>
                  <a:schemeClr val="dk2"/>
                </a:solidFill>
              </a:rPr>
              <a:t>Central location must be dynamic.</a:t>
            </a:r>
          </a:p>
          <a:p>
            <a:pPr indent="-508000" lvl="0" marL="457200" rtl="0">
              <a:lnSpc>
                <a:spcPct val="115000"/>
              </a:lnSpc>
              <a:spcBef>
                <a:spcPts val="0"/>
              </a:spcBef>
              <a:buClr>
                <a:schemeClr val="dk2"/>
              </a:buClr>
              <a:buSzPts val="4400"/>
              <a:buChar char="●"/>
            </a:pPr>
            <a:r>
              <a:rPr b="1" lang="en-US" sz="4400">
                <a:solidFill>
                  <a:schemeClr val="dk2"/>
                </a:solidFill>
              </a:rPr>
              <a:t>Communication pipeline between all users (sockets).</a:t>
            </a:r>
          </a:p>
          <a:p>
            <a:pPr indent="-508000" lvl="0" marL="457200" rtl="0">
              <a:lnSpc>
                <a:spcPct val="115000"/>
              </a:lnSpc>
              <a:spcBef>
                <a:spcPts val="0"/>
              </a:spcBef>
              <a:buClr>
                <a:schemeClr val="dk2"/>
              </a:buClr>
              <a:buSzPts val="4400"/>
              <a:buChar char="●"/>
            </a:pPr>
            <a:r>
              <a:rPr b="1" lang="en-US" sz="4400">
                <a:solidFill>
                  <a:schemeClr val="dk2"/>
                </a:solidFill>
              </a:rPr>
              <a:t>Use link to join group and open app on click.</a:t>
            </a:r>
          </a:p>
        </p:txBody>
      </p:sp>
      <p:pic>
        <p:nvPicPr>
          <p:cNvPr id="172" name="Shape 172"/>
          <p:cNvPicPr preferRelativeResize="0"/>
          <p:nvPr/>
        </p:nvPicPr>
        <p:blipFill>
          <a:blip r:embed="rId7">
            <a:alphaModFix/>
          </a:blip>
          <a:stretch>
            <a:fillRect/>
          </a:stretch>
        </p:blipFill>
        <p:spPr>
          <a:xfrm>
            <a:off x="1955438" y="12497326"/>
            <a:ext cx="6084310" cy="6985648"/>
          </a:xfrm>
          <a:prstGeom prst="rect">
            <a:avLst/>
          </a:prstGeom>
          <a:noFill/>
          <a:ln>
            <a:noFill/>
          </a:ln>
        </p:spPr>
      </p:pic>
      <p:pic>
        <p:nvPicPr>
          <p:cNvPr id="173" name="Shape 173"/>
          <p:cNvPicPr preferRelativeResize="0"/>
          <p:nvPr/>
        </p:nvPicPr>
        <p:blipFill>
          <a:blip r:embed="rId7">
            <a:alphaModFix/>
          </a:blip>
          <a:stretch>
            <a:fillRect/>
          </a:stretch>
        </p:blipFill>
        <p:spPr>
          <a:xfrm>
            <a:off x="5388849" y="12497326"/>
            <a:ext cx="6084310" cy="6985648"/>
          </a:xfrm>
          <a:prstGeom prst="rect">
            <a:avLst/>
          </a:prstGeom>
          <a:noFill/>
          <a:ln>
            <a:noFill/>
          </a:ln>
        </p:spPr>
      </p:pic>
      <p:pic>
        <p:nvPicPr>
          <p:cNvPr id="174" name="Shape 174"/>
          <p:cNvPicPr preferRelativeResize="0"/>
          <p:nvPr/>
        </p:nvPicPr>
        <p:blipFill>
          <a:blip r:embed="rId8">
            <a:alphaModFix/>
          </a:blip>
          <a:stretch>
            <a:fillRect/>
          </a:stretch>
        </p:blipFill>
        <p:spPr>
          <a:xfrm>
            <a:off x="3851821" y="13759479"/>
            <a:ext cx="2147149" cy="4384825"/>
          </a:xfrm>
          <a:prstGeom prst="rect">
            <a:avLst/>
          </a:prstGeom>
          <a:noFill/>
          <a:ln>
            <a:noFill/>
          </a:ln>
        </p:spPr>
      </p:pic>
      <p:pic>
        <p:nvPicPr>
          <p:cNvPr id="175" name="Shape 175"/>
          <p:cNvPicPr preferRelativeResize="0"/>
          <p:nvPr/>
        </p:nvPicPr>
        <p:blipFill>
          <a:blip r:embed="rId9">
            <a:alphaModFix/>
          </a:blip>
          <a:stretch>
            <a:fillRect/>
          </a:stretch>
        </p:blipFill>
        <p:spPr>
          <a:xfrm>
            <a:off x="7275570" y="13741477"/>
            <a:ext cx="2164785" cy="4420833"/>
          </a:xfrm>
          <a:prstGeom prst="rect">
            <a:avLst/>
          </a:prstGeom>
          <a:noFill/>
          <a:ln>
            <a:noFill/>
          </a:ln>
        </p:spPr>
      </p:pic>
      <p:sp>
        <p:nvSpPr>
          <p:cNvPr id="176" name="Shape 176"/>
          <p:cNvSpPr txBox="1"/>
          <p:nvPr/>
        </p:nvSpPr>
        <p:spPr>
          <a:xfrm>
            <a:off x="4268550" y="19198375"/>
            <a:ext cx="4876800" cy="543000"/>
          </a:xfrm>
          <a:prstGeom prst="rect">
            <a:avLst/>
          </a:prstGeom>
          <a:solidFill>
            <a:schemeClr val="lt1"/>
          </a:solidFill>
          <a:ln>
            <a:noFill/>
          </a:ln>
        </p:spPr>
        <p:txBody>
          <a:bodyPr anchorCtr="0" anchor="t" bIns="91425" lIns="91425" rIns="91425" wrap="square" tIns="91425">
            <a:noAutofit/>
          </a:bodyPr>
          <a:lstStyle/>
          <a:p>
            <a:pPr indent="0" lvl="0" marL="0">
              <a:spcBef>
                <a:spcPts val="0"/>
              </a:spcBef>
              <a:buNone/>
            </a:pPr>
            <a:r>
              <a:rPr b="1" lang="en-US" sz="2400">
                <a:solidFill>
                  <a:srgbClr val="336699"/>
                </a:solidFill>
                <a:latin typeface="Droid Sans"/>
                <a:ea typeface="Droid Sans"/>
                <a:cs typeface="Droid Sans"/>
                <a:sym typeface="Droid Sans"/>
              </a:rPr>
              <a:t>Adjusting the central location</a:t>
            </a:r>
          </a:p>
        </p:txBody>
      </p:sp>
      <p:pic>
        <p:nvPicPr>
          <p:cNvPr id="177" name="Shape 177"/>
          <p:cNvPicPr preferRelativeResize="0"/>
          <p:nvPr/>
        </p:nvPicPr>
        <p:blipFill>
          <a:blip r:embed="rId10">
            <a:alphaModFix/>
          </a:blip>
          <a:stretch>
            <a:fillRect/>
          </a:stretch>
        </p:blipFill>
        <p:spPr>
          <a:xfrm>
            <a:off x="10251237" y="12515501"/>
            <a:ext cx="6084310" cy="6985648"/>
          </a:xfrm>
          <a:prstGeom prst="rect">
            <a:avLst/>
          </a:prstGeom>
          <a:noFill/>
          <a:ln>
            <a:noFill/>
          </a:ln>
        </p:spPr>
      </p:pic>
      <p:sp>
        <p:nvSpPr>
          <p:cNvPr id="178" name="Shape 178"/>
          <p:cNvSpPr txBox="1"/>
          <p:nvPr/>
        </p:nvSpPr>
        <p:spPr>
          <a:xfrm>
            <a:off x="2714925" y="19957875"/>
            <a:ext cx="8144700" cy="1086000"/>
          </a:xfrm>
          <a:prstGeom prst="rect">
            <a:avLst/>
          </a:prstGeom>
          <a:solidFill>
            <a:schemeClr val="lt1"/>
          </a:solidFill>
          <a:ln>
            <a:noFill/>
          </a:ln>
        </p:spPr>
        <p:txBody>
          <a:bodyPr anchorCtr="0" anchor="t" bIns="91425" lIns="91425" rIns="91425" wrap="square" tIns="91425">
            <a:noAutofit/>
          </a:bodyPr>
          <a:lstStyle/>
          <a:p>
            <a:pPr indent="0" lvl="0" marL="0">
              <a:spcBef>
                <a:spcPts val="0"/>
              </a:spcBef>
              <a:buNone/>
            </a:pPr>
            <a:r>
              <a:rPr b="1" lang="en-US" sz="2400">
                <a:solidFill>
                  <a:schemeClr val="dk2"/>
                </a:solidFill>
              </a:rPr>
              <a:t>When a user joins or leaves, the central location pin is adjusted accordingly.</a:t>
            </a:r>
          </a:p>
        </p:txBody>
      </p:sp>
      <p:sp>
        <p:nvSpPr>
          <p:cNvPr id="179" name="Shape 179"/>
          <p:cNvSpPr txBox="1"/>
          <p:nvPr/>
        </p:nvSpPr>
        <p:spPr>
          <a:xfrm>
            <a:off x="15518788" y="19198375"/>
            <a:ext cx="2743200" cy="543000"/>
          </a:xfrm>
          <a:prstGeom prst="rect">
            <a:avLst/>
          </a:prstGeom>
          <a:solidFill>
            <a:schemeClr val="lt1"/>
          </a:solidFill>
          <a:ln>
            <a:noFill/>
          </a:ln>
        </p:spPr>
        <p:txBody>
          <a:bodyPr anchorCtr="0" anchor="t" bIns="91425" lIns="91425" rIns="91425" wrap="square" tIns="91425">
            <a:noAutofit/>
          </a:bodyPr>
          <a:lstStyle/>
          <a:p>
            <a:pPr indent="0" lvl="0" marL="0" rtl="0">
              <a:spcBef>
                <a:spcPts val="0"/>
              </a:spcBef>
              <a:buNone/>
            </a:pPr>
            <a:r>
              <a:rPr b="1" lang="en-US" sz="2400">
                <a:solidFill>
                  <a:srgbClr val="336699"/>
                </a:solidFill>
                <a:latin typeface="Droid Sans"/>
                <a:ea typeface="Droid Sans"/>
                <a:cs typeface="Droid Sans"/>
                <a:sym typeface="Droid Sans"/>
              </a:rPr>
              <a:t>Creating a Space</a:t>
            </a:r>
          </a:p>
        </p:txBody>
      </p:sp>
      <p:pic>
        <p:nvPicPr>
          <p:cNvPr id="180" name="Shape 180"/>
          <p:cNvPicPr preferRelativeResize="0"/>
          <p:nvPr/>
        </p:nvPicPr>
        <p:blipFill>
          <a:blip r:embed="rId10">
            <a:alphaModFix/>
          </a:blip>
          <a:stretch>
            <a:fillRect/>
          </a:stretch>
        </p:blipFill>
        <p:spPr>
          <a:xfrm>
            <a:off x="13424586" y="12515501"/>
            <a:ext cx="6084310" cy="6985648"/>
          </a:xfrm>
          <a:prstGeom prst="rect">
            <a:avLst/>
          </a:prstGeom>
          <a:noFill/>
          <a:ln>
            <a:noFill/>
          </a:ln>
        </p:spPr>
      </p:pic>
      <p:pic>
        <p:nvPicPr>
          <p:cNvPr id="181" name="Shape 181"/>
          <p:cNvPicPr preferRelativeResize="0"/>
          <p:nvPr/>
        </p:nvPicPr>
        <p:blipFill>
          <a:blip r:embed="rId10">
            <a:alphaModFix/>
          </a:blip>
          <a:stretch>
            <a:fillRect/>
          </a:stretch>
        </p:blipFill>
        <p:spPr>
          <a:xfrm>
            <a:off x="16576550" y="12515501"/>
            <a:ext cx="6084310" cy="6985648"/>
          </a:xfrm>
          <a:prstGeom prst="rect">
            <a:avLst/>
          </a:prstGeom>
          <a:noFill/>
          <a:ln>
            <a:noFill/>
          </a:ln>
        </p:spPr>
      </p:pic>
      <p:pic>
        <p:nvPicPr>
          <p:cNvPr id="182" name="Shape 182"/>
          <p:cNvPicPr preferRelativeResize="0"/>
          <p:nvPr/>
        </p:nvPicPr>
        <p:blipFill>
          <a:blip r:embed="rId11">
            <a:alphaModFix/>
          </a:blip>
          <a:stretch>
            <a:fillRect/>
          </a:stretch>
        </p:blipFill>
        <p:spPr>
          <a:xfrm>
            <a:off x="12169238" y="13777654"/>
            <a:ext cx="2147149" cy="4384818"/>
          </a:xfrm>
          <a:prstGeom prst="rect">
            <a:avLst/>
          </a:prstGeom>
          <a:noFill/>
          <a:ln>
            <a:noFill/>
          </a:ln>
        </p:spPr>
      </p:pic>
      <p:pic>
        <p:nvPicPr>
          <p:cNvPr id="183" name="Shape 183"/>
          <p:cNvPicPr preferRelativeResize="0"/>
          <p:nvPr/>
        </p:nvPicPr>
        <p:blipFill>
          <a:blip r:embed="rId12">
            <a:alphaModFix/>
          </a:blip>
          <a:stretch>
            <a:fillRect/>
          </a:stretch>
        </p:blipFill>
        <p:spPr>
          <a:xfrm>
            <a:off x="18493923" y="13777654"/>
            <a:ext cx="2147149" cy="4384818"/>
          </a:xfrm>
          <a:prstGeom prst="rect">
            <a:avLst/>
          </a:prstGeom>
          <a:noFill/>
          <a:ln>
            <a:noFill/>
          </a:ln>
        </p:spPr>
      </p:pic>
      <p:pic>
        <p:nvPicPr>
          <p:cNvPr id="184" name="Shape 184"/>
          <p:cNvPicPr preferRelativeResize="0"/>
          <p:nvPr/>
        </p:nvPicPr>
        <p:blipFill>
          <a:blip r:embed="rId13">
            <a:alphaModFix/>
          </a:blip>
          <a:stretch>
            <a:fillRect/>
          </a:stretch>
        </p:blipFill>
        <p:spPr>
          <a:xfrm>
            <a:off x="15331585" y="13777654"/>
            <a:ext cx="2147149" cy="4384818"/>
          </a:xfrm>
          <a:prstGeom prst="rect">
            <a:avLst/>
          </a:prstGeom>
          <a:noFill/>
          <a:ln>
            <a:noFill/>
          </a:ln>
        </p:spPr>
      </p:pic>
      <p:sp>
        <p:nvSpPr>
          <p:cNvPr id="185" name="Shape 185"/>
          <p:cNvSpPr txBox="1"/>
          <p:nvPr/>
        </p:nvSpPr>
        <p:spPr>
          <a:xfrm>
            <a:off x="13080600" y="19957875"/>
            <a:ext cx="8144700" cy="1632300"/>
          </a:xfrm>
          <a:prstGeom prst="rect">
            <a:avLst/>
          </a:prstGeom>
          <a:solidFill>
            <a:schemeClr val="lt1"/>
          </a:solidFill>
          <a:ln>
            <a:noFill/>
          </a:ln>
        </p:spPr>
        <p:txBody>
          <a:bodyPr anchorCtr="0" anchor="t" bIns="91425" lIns="91425" rIns="91425" wrap="square" tIns="91425">
            <a:noAutofit/>
          </a:bodyPr>
          <a:lstStyle/>
          <a:p>
            <a:pPr indent="0" lvl="0" marL="0" rtl="0">
              <a:spcBef>
                <a:spcPts val="0"/>
              </a:spcBef>
              <a:buNone/>
            </a:pPr>
            <a:r>
              <a:rPr b="1" lang="en-US" sz="2400">
                <a:solidFill>
                  <a:schemeClr val="dk2"/>
                </a:solidFill>
              </a:rPr>
              <a:t>When creating a space, you are asked for your preferences via a modal. You can then send the link to other VEs which will redirect them to the app and drop a pin at their location.</a:t>
            </a:r>
          </a:p>
        </p:txBody>
      </p:sp>
      <p:pic>
        <p:nvPicPr>
          <p:cNvPr id="186" name="Shape 186"/>
          <p:cNvPicPr preferRelativeResize="0"/>
          <p:nvPr/>
        </p:nvPicPr>
        <p:blipFill>
          <a:blip r:embed="rId10">
            <a:alphaModFix/>
          </a:blip>
          <a:stretch>
            <a:fillRect/>
          </a:stretch>
        </p:blipFill>
        <p:spPr>
          <a:xfrm>
            <a:off x="21460314" y="12439000"/>
            <a:ext cx="6084310" cy="6985648"/>
          </a:xfrm>
          <a:prstGeom prst="rect">
            <a:avLst/>
          </a:prstGeom>
          <a:noFill/>
          <a:ln>
            <a:noFill/>
          </a:ln>
        </p:spPr>
      </p:pic>
      <p:pic>
        <p:nvPicPr>
          <p:cNvPr id="187" name="Shape 187"/>
          <p:cNvPicPr preferRelativeResize="0"/>
          <p:nvPr/>
        </p:nvPicPr>
        <p:blipFill>
          <a:blip r:embed="rId10">
            <a:alphaModFix/>
          </a:blip>
          <a:stretch>
            <a:fillRect/>
          </a:stretch>
        </p:blipFill>
        <p:spPr>
          <a:xfrm>
            <a:off x="24635441" y="12439000"/>
            <a:ext cx="6084310" cy="6985648"/>
          </a:xfrm>
          <a:prstGeom prst="rect">
            <a:avLst/>
          </a:prstGeom>
          <a:noFill/>
          <a:ln>
            <a:noFill/>
          </a:ln>
        </p:spPr>
      </p:pic>
      <p:sp>
        <p:nvSpPr>
          <p:cNvPr id="188" name="Shape 188"/>
          <p:cNvSpPr txBox="1"/>
          <p:nvPr/>
        </p:nvSpPr>
        <p:spPr>
          <a:xfrm>
            <a:off x="24029799" y="19198375"/>
            <a:ext cx="4876800" cy="543000"/>
          </a:xfrm>
          <a:prstGeom prst="rect">
            <a:avLst/>
          </a:prstGeom>
          <a:solidFill>
            <a:schemeClr val="lt1"/>
          </a:solidFill>
          <a:ln>
            <a:noFill/>
          </a:ln>
        </p:spPr>
        <p:txBody>
          <a:bodyPr anchorCtr="0" anchor="t" bIns="91425" lIns="91425" rIns="91425" wrap="square" tIns="91425">
            <a:noAutofit/>
          </a:bodyPr>
          <a:lstStyle/>
          <a:p>
            <a:pPr indent="0" lvl="0" marL="0" rtl="0">
              <a:spcBef>
                <a:spcPts val="0"/>
              </a:spcBef>
              <a:buNone/>
            </a:pPr>
            <a:r>
              <a:rPr b="1" lang="en-US" sz="2400">
                <a:solidFill>
                  <a:srgbClr val="336699"/>
                </a:solidFill>
                <a:latin typeface="Droid Sans"/>
                <a:ea typeface="Droid Sans"/>
                <a:cs typeface="Droid Sans"/>
                <a:sym typeface="Droid Sans"/>
              </a:rPr>
              <a:t>Redirecting to navigation app</a:t>
            </a:r>
          </a:p>
        </p:txBody>
      </p:sp>
      <p:pic>
        <p:nvPicPr>
          <p:cNvPr id="189" name="Shape 189"/>
          <p:cNvPicPr preferRelativeResize="0"/>
          <p:nvPr/>
        </p:nvPicPr>
        <p:blipFill>
          <a:blip r:embed="rId14">
            <a:alphaModFix/>
          </a:blip>
          <a:stretch>
            <a:fillRect/>
          </a:stretch>
        </p:blipFill>
        <p:spPr>
          <a:xfrm>
            <a:off x="23365457" y="13664026"/>
            <a:ext cx="2147149" cy="4384848"/>
          </a:xfrm>
          <a:prstGeom prst="rect">
            <a:avLst/>
          </a:prstGeom>
          <a:noFill/>
          <a:ln>
            <a:noFill/>
          </a:ln>
        </p:spPr>
      </p:pic>
      <p:pic>
        <p:nvPicPr>
          <p:cNvPr id="190" name="Shape 190"/>
          <p:cNvPicPr preferRelativeResize="0"/>
          <p:nvPr/>
        </p:nvPicPr>
        <p:blipFill>
          <a:blip r:embed="rId15">
            <a:alphaModFix/>
          </a:blip>
          <a:stretch>
            <a:fillRect/>
          </a:stretch>
        </p:blipFill>
        <p:spPr>
          <a:xfrm>
            <a:off x="26539708" y="13664056"/>
            <a:ext cx="2147149" cy="4384801"/>
          </a:xfrm>
          <a:prstGeom prst="rect">
            <a:avLst/>
          </a:prstGeom>
          <a:noFill/>
          <a:ln>
            <a:noFill/>
          </a:ln>
        </p:spPr>
      </p:pic>
      <p:sp>
        <p:nvSpPr>
          <p:cNvPr id="191" name="Shape 191"/>
          <p:cNvSpPr txBox="1"/>
          <p:nvPr/>
        </p:nvSpPr>
        <p:spPr>
          <a:xfrm>
            <a:off x="22395850" y="19957875"/>
            <a:ext cx="8144700" cy="1632300"/>
          </a:xfrm>
          <a:prstGeom prst="rect">
            <a:avLst/>
          </a:prstGeom>
          <a:solidFill>
            <a:schemeClr val="lt1"/>
          </a:solidFill>
          <a:ln>
            <a:noFill/>
          </a:ln>
        </p:spPr>
        <p:txBody>
          <a:bodyPr anchorCtr="0" anchor="t" bIns="91425" lIns="91425" rIns="91425" wrap="square" tIns="91425">
            <a:noAutofit/>
          </a:bodyPr>
          <a:lstStyle/>
          <a:p>
            <a:pPr indent="0" lvl="0" marL="0">
              <a:spcBef>
                <a:spcPts val="0"/>
              </a:spcBef>
              <a:buNone/>
            </a:pPr>
            <a:r>
              <a:rPr b="1" lang="en-US" sz="2400">
                <a:solidFill>
                  <a:schemeClr val="dk2"/>
                </a:solidFill>
              </a:rPr>
              <a:t>Clicking on the selected location for the Space will ask if you would like directions to the location. This will open up Google Maps if installed. If not, it will allow you to select a navigation app.</a:t>
            </a:r>
          </a:p>
          <a:p>
            <a:pPr indent="0" lvl="0" marL="0" rtl="0">
              <a:spcBef>
                <a:spcPts val="0"/>
              </a:spcBef>
              <a:buNone/>
            </a:pPr>
            <a:r>
              <a:t/>
            </a:r>
            <a:endParaRPr b="1" sz="2400">
              <a:solidFill>
                <a:schemeClr val="dk2"/>
              </a:solidFill>
            </a:endParaRPr>
          </a:p>
        </p:txBody>
      </p:sp>
      <p:pic>
        <p:nvPicPr>
          <p:cNvPr id="192" name="Shape 192"/>
          <p:cNvPicPr preferRelativeResize="0"/>
          <p:nvPr/>
        </p:nvPicPr>
        <p:blipFill>
          <a:blip r:embed="rId16">
            <a:alphaModFix/>
          </a:blip>
          <a:stretch>
            <a:fillRect/>
          </a:stretch>
        </p:blipFill>
        <p:spPr>
          <a:xfrm>
            <a:off x="12427938" y="25101913"/>
            <a:ext cx="8924925" cy="6353175"/>
          </a:xfrm>
          <a:prstGeom prst="rect">
            <a:avLst/>
          </a:prstGeom>
          <a:noFill/>
          <a:ln>
            <a:noFill/>
          </a:ln>
        </p:spPr>
      </p:pic>
      <p:pic>
        <p:nvPicPr>
          <p:cNvPr id="193" name="Shape 193"/>
          <p:cNvPicPr preferRelativeResize="0"/>
          <p:nvPr/>
        </p:nvPicPr>
        <p:blipFill>
          <a:blip r:embed="rId17">
            <a:alphaModFix/>
          </a:blip>
          <a:stretch>
            <a:fillRect/>
          </a:stretch>
        </p:blipFill>
        <p:spPr>
          <a:xfrm>
            <a:off x="18114675" y="27262373"/>
            <a:ext cx="1387750" cy="1387750"/>
          </a:xfrm>
          <a:prstGeom prst="rect">
            <a:avLst/>
          </a:prstGeom>
          <a:noFill/>
          <a:ln>
            <a:noFill/>
          </a:ln>
        </p:spPr>
      </p:pic>
      <p:pic>
        <p:nvPicPr>
          <p:cNvPr id="194" name="Shape 194"/>
          <p:cNvPicPr preferRelativeResize="0"/>
          <p:nvPr/>
        </p:nvPicPr>
        <p:blipFill>
          <a:blip r:embed="rId18">
            <a:alphaModFix/>
          </a:blip>
          <a:stretch>
            <a:fillRect/>
          </a:stretch>
        </p:blipFill>
        <p:spPr>
          <a:xfrm>
            <a:off x="12214375" y="25101925"/>
            <a:ext cx="2743200" cy="2743200"/>
          </a:xfrm>
          <a:prstGeom prst="rect">
            <a:avLst/>
          </a:prstGeom>
          <a:noFill/>
          <a:ln>
            <a:noFill/>
          </a:ln>
        </p:spPr>
      </p:pic>
      <p:cxnSp>
        <p:nvCxnSpPr>
          <p:cNvPr id="195" name="Shape 195"/>
          <p:cNvCxnSpPr/>
          <p:nvPr/>
        </p:nvCxnSpPr>
        <p:spPr>
          <a:xfrm rot="10800000">
            <a:off x="16257300" y="26034113"/>
            <a:ext cx="904800" cy="824100"/>
          </a:xfrm>
          <a:prstGeom prst="straightConnector1">
            <a:avLst/>
          </a:prstGeom>
          <a:noFill/>
          <a:ln cap="flat" cmpd="sng" w="9525">
            <a:solidFill>
              <a:schemeClr val="dk2"/>
            </a:solidFill>
            <a:prstDash val="solid"/>
            <a:round/>
            <a:headEnd len="lg" w="lg" type="none"/>
            <a:tailEnd len="lg" w="lg" type="triangle"/>
          </a:ln>
        </p:spPr>
      </p:cxnSp>
      <p:cxnSp>
        <p:nvCxnSpPr>
          <p:cNvPr id="196" name="Shape 196"/>
          <p:cNvCxnSpPr/>
          <p:nvPr/>
        </p:nvCxnSpPr>
        <p:spPr>
          <a:xfrm rot="10800000">
            <a:off x="14285675" y="27262375"/>
            <a:ext cx="2181600" cy="468600"/>
          </a:xfrm>
          <a:prstGeom prst="straightConnector1">
            <a:avLst/>
          </a:prstGeom>
          <a:noFill/>
          <a:ln cap="flat" cmpd="sng" w="9525">
            <a:solidFill>
              <a:schemeClr val="dk2"/>
            </a:solidFill>
            <a:prstDash val="solid"/>
            <a:round/>
            <a:headEnd len="lg" w="lg" type="none"/>
            <a:tailEnd len="lg" w="lg" type="triangle"/>
          </a:ln>
        </p:spPr>
      </p:cxnSp>
      <p:cxnSp>
        <p:nvCxnSpPr>
          <p:cNvPr id="197" name="Shape 197"/>
          <p:cNvCxnSpPr/>
          <p:nvPr/>
        </p:nvCxnSpPr>
        <p:spPr>
          <a:xfrm flipH="1">
            <a:off x="14091600" y="29993400"/>
            <a:ext cx="2488800" cy="905100"/>
          </a:xfrm>
          <a:prstGeom prst="straightConnector1">
            <a:avLst/>
          </a:prstGeom>
          <a:noFill/>
          <a:ln cap="flat" cmpd="sng" w="9525">
            <a:solidFill>
              <a:schemeClr val="dk2"/>
            </a:solidFill>
            <a:prstDash val="solid"/>
            <a:round/>
            <a:headEnd len="lg" w="lg" type="none"/>
            <a:tailEnd len="lg" w="lg" type="triangle"/>
          </a:ln>
        </p:spPr>
      </p:cxnSp>
      <p:pic>
        <p:nvPicPr>
          <p:cNvPr id="198" name="Shape 198"/>
          <p:cNvPicPr preferRelativeResize="0"/>
          <p:nvPr/>
        </p:nvPicPr>
        <p:blipFill>
          <a:blip r:embed="rId8">
            <a:alphaModFix/>
          </a:blip>
          <a:stretch>
            <a:fillRect/>
          </a:stretch>
        </p:blipFill>
        <p:spPr>
          <a:xfrm>
            <a:off x="13101900" y="25743250"/>
            <a:ext cx="969624" cy="1502924"/>
          </a:xfrm>
          <a:prstGeom prst="rect">
            <a:avLst/>
          </a:prstGeom>
          <a:noFill/>
          <a:ln>
            <a:noFill/>
          </a:ln>
        </p:spPr>
      </p:pic>
      <p:pic>
        <p:nvPicPr>
          <p:cNvPr id="199" name="Shape 199"/>
          <p:cNvPicPr preferRelativeResize="0"/>
          <p:nvPr/>
        </p:nvPicPr>
        <p:blipFill>
          <a:blip r:embed="rId18">
            <a:alphaModFix/>
          </a:blip>
          <a:stretch>
            <a:fillRect/>
          </a:stretch>
        </p:blipFill>
        <p:spPr>
          <a:xfrm>
            <a:off x="14479563" y="23495775"/>
            <a:ext cx="2743200" cy="2743200"/>
          </a:xfrm>
          <a:prstGeom prst="rect">
            <a:avLst/>
          </a:prstGeom>
          <a:noFill/>
          <a:ln>
            <a:noFill/>
          </a:ln>
        </p:spPr>
      </p:pic>
      <p:pic>
        <p:nvPicPr>
          <p:cNvPr id="200" name="Shape 200"/>
          <p:cNvPicPr preferRelativeResize="0"/>
          <p:nvPr/>
        </p:nvPicPr>
        <p:blipFill>
          <a:blip r:embed="rId8">
            <a:alphaModFix/>
          </a:blip>
          <a:stretch>
            <a:fillRect/>
          </a:stretch>
        </p:blipFill>
        <p:spPr>
          <a:xfrm>
            <a:off x="15367088" y="24137100"/>
            <a:ext cx="969624" cy="1502924"/>
          </a:xfrm>
          <a:prstGeom prst="rect">
            <a:avLst/>
          </a:prstGeom>
          <a:noFill/>
          <a:ln>
            <a:noFill/>
          </a:ln>
        </p:spPr>
      </p:pic>
      <p:pic>
        <p:nvPicPr>
          <p:cNvPr id="201" name="Shape 201"/>
          <p:cNvPicPr preferRelativeResize="0"/>
          <p:nvPr/>
        </p:nvPicPr>
        <p:blipFill>
          <a:blip r:embed="rId18">
            <a:alphaModFix/>
          </a:blip>
          <a:stretch>
            <a:fillRect/>
          </a:stretch>
        </p:blipFill>
        <p:spPr>
          <a:xfrm>
            <a:off x="12060750" y="28894875"/>
            <a:ext cx="2743200" cy="2743200"/>
          </a:xfrm>
          <a:prstGeom prst="rect">
            <a:avLst/>
          </a:prstGeom>
          <a:noFill/>
          <a:ln>
            <a:noFill/>
          </a:ln>
        </p:spPr>
      </p:pic>
      <p:pic>
        <p:nvPicPr>
          <p:cNvPr id="202" name="Shape 202"/>
          <p:cNvPicPr preferRelativeResize="0"/>
          <p:nvPr/>
        </p:nvPicPr>
        <p:blipFill>
          <a:blip r:embed="rId8">
            <a:alphaModFix/>
          </a:blip>
          <a:stretch>
            <a:fillRect/>
          </a:stretch>
        </p:blipFill>
        <p:spPr>
          <a:xfrm>
            <a:off x="12948275" y="29536200"/>
            <a:ext cx="969624" cy="1502924"/>
          </a:xfrm>
          <a:prstGeom prst="rect">
            <a:avLst/>
          </a:prstGeom>
          <a:noFill/>
          <a:ln>
            <a:noFill/>
          </a:ln>
        </p:spPr>
      </p:pic>
      <p:pic>
        <p:nvPicPr>
          <p:cNvPr id="203" name="Shape 203"/>
          <p:cNvPicPr preferRelativeResize="0"/>
          <p:nvPr/>
        </p:nvPicPr>
        <p:blipFill>
          <a:blip r:embed="rId19">
            <a:alphaModFix/>
          </a:blip>
          <a:stretch>
            <a:fillRect/>
          </a:stretch>
        </p:blipFill>
        <p:spPr>
          <a:xfrm>
            <a:off x="25667363" y="291363"/>
            <a:ext cx="6162675" cy="5457825"/>
          </a:xfrm>
          <a:prstGeom prst="rect">
            <a:avLst/>
          </a:prstGeom>
          <a:noFill/>
          <a:ln>
            <a:noFill/>
          </a:ln>
        </p:spPr>
      </p:pic>
      <p:pic>
        <p:nvPicPr>
          <p:cNvPr id="204" name="Shape 204"/>
          <p:cNvPicPr preferRelativeResize="0"/>
          <p:nvPr/>
        </p:nvPicPr>
        <p:blipFill>
          <a:blip r:embed="rId20">
            <a:alphaModFix/>
          </a:blip>
          <a:stretch>
            <a:fillRect/>
          </a:stretch>
        </p:blipFill>
        <p:spPr>
          <a:xfrm>
            <a:off x="11806512" y="33046775"/>
            <a:ext cx="9571775" cy="7762875"/>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Facet">
  <a:themeElements>
    <a:clrScheme name="super betwixt">
      <a:dk1>
        <a:srgbClr val="000000"/>
      </a:dk1>
      <a:lt1>
        <a:srgbClr val="FFFFFF"/>
      </a:lt1>
      <a:dk2>
        <a:srgbClr val="032724"/>
      </a:dk2>
      <a:lt2>
        <a:srgbClr val="EFEFF3"/>
      </a:lt2>
      <a:accent1>
        <a:srgbClr val="24B5AB"/>
      </a:accent1>
      <a:accent2>
        <a:srgbClr val="24B5AB"/>
      </a:accent2>
      <a:accent3>
        <a:srgbClr val="24B5AB"/>
      </a:accent3>
      <a:accent4>
        <a:srgbClr val="24B5AB"/>
      </a:accent4>
      <a:accent5>
        <a:srgbClr val="24B5AB"/>
      </a:accent5>
      <a:accent6>
        <a:srgbClr val="25B6AC"/>
      </a:accent6>
      <a:hlink>
        <a:srgbClr val="24B5AB"/>
      </a:hlink>
      <a:folHlink>
        <a:srgbClr val="24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