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4" d="100"/>
          <a:sy n="14" d="100"/>
        </p:scale>
        <p:origin x="235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6984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0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18400" cy="43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973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Villa</dc:creator>
  <cp:lastModifiedBy>Alvaro Villa</cp:lastModifiedBy>
  <cp:revision>31</cp:revision>
  <dcterms:modified xsi:type="dcterms:W3CDTF">2017-11-28T18:39:09Z</dcterms:modified>
</cp:coreProperties>
</file>