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43891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282" autoAdjust="0"/>
    <p:restoredTop sz="94674"/>
  </p:normalViewPr>
  <p:slideViewPr>
    <p:cSldViewPr snapToGrid="0" snapToObjects="1">
      <p:cViewPr>
        <p:scale>
          <a:sx n="30" d="100"/>
          <a:sy n="30" d="100"/>
        </p:scale>
        <p:origin x="788" y="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wrap="square" lIns="91425" tIns="91425" rIns="91425" bIns="91425" anchor="t" anchorCtr="0"/>
          <a:lstStyle>
            <a:lvl1pPr marL="0" marR="0" lvl="0" indent="0" algn="r" rtl="0">
              <a:lnSpc>
                <a:spcPct val="100000"/>
              </a:lnSpc>
              <a:spcBef>
                <a:spcPts val="0"/>
              </a:spcBef>
              <a:spcAft>
                <a:spcPts val="0"/>
              </a:spcAft>
              <a:buClr>
                <a:srgbClr val="000000"/>
              </a:buClr>
              <a:buSzPct val="116666"/>
              <a:buFont typeface="Arial"/>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marL="0" marR="0" lvl="0" indent="0" algn="l" rtl="0">
              <a:spcBef>
                <a:spcPts val="0"/>
              </a:spcBef>
              <a:buSzPct val="77777"/>
              <a:buFont typeface="Arial"/>
              <a:buChar char="●"/>
              <a:defRPr sz="1800" b="0" i="0" u="none" strike="noStrike" cap="none"/>
            </a:lvl1pPr>
            <a:lvl2pPr marL="457200" marR="0" lvl="1" indent="0" algn="l" rtl="0">
              <a:spcBef>
                <a:spcPts val="0"/>
              </a:spcBef>
              <a:buSzPct val="77777"/>
              <a:buFont typeface="Arial"/>
              <a:buChar char="○"/>
              <a:defRPr sz="1800" b="0" i="0" u="none" strike="noStrike" cap="none"/>
            </a:lvl2pPr>
            <a:lvl3pPr marL="914400" marR="0" lvl="2" indent="0" algn="l" rtl="0">
              <a:spcBef>
                <a:spcPts val="0"/>
              </a:spcBef>
              <a:buSzPct val="77777"/>
              <a:buFont typeface="Arial"/>
              <a:buChar char="■"/>
              <a:defRPr sz="1800" b="0" i="0" u="none" strike="noStrike" cap="none"/>
            </a:lvl3pPr>
            <a:lvl4pPr marL="1371600" marR="0" lvl="3" indent="0" algn="l" rtl="0">
              <a:spcBef>
                <a:spcPts val="0"/>
              </a:spcBef>
              <a:buSzPct val="77777"/>
              <a:buFont typeface="Arial"/>
              <a:buChar char="●"/>
              <a:defRPr sz="1800" b="0" i="0" u="none" strike="noStrike" cap="none"/>
            </a:lvl4pPr>
            <a:lvl5pPr marL="1828800" marR="0" lvl="4" indent="0" algn="l" rtl="0">
              <a:spcBef>
                <a:spcPts val="0"/>
              </a:spcBef>
              <a:buSzPct val="77777"/>
              <a:buFont typeface="Arial"/>
              <a:buChar char="○"/>
              <a:defRPr sz="1800" b="0" i="0" u="none" strike="noStrike" cap="none"/>
            </a:lvl5pPr>
            <a:lvl6pPr marL="2286000" marR="0" lvl="5" indent="0" algn="l" rtl="0">
              <a:spcBef>
                <a:spcPts val="0"/>
              </a:spcBef>
              <a:buSzPct val="77777"/>
              <a:buFont typeface="Arial"/>
              <a:buChar char="■"/>
              <a:defRPr sz="1800" b="0" i="0" u="none" strike="noStrike" cap="none"/>
            </a:lvl6pPr>
            <a:lvl7pPr marL="2743200" marR="0" lvl="6" indent="0" algn="l" rtl="0">
              <a:spcBef>
                <a:spcPts val="0"/>
              </a:spcBef>
              <a:buSzPct val="77777"/>
              <a:buFont typeface="Arial"/>
              <a:buChar char="●"/>
              <a:defRPr sz="1800" b="0" i="0" u="none" strike="noStrike" cap="none"/>
            </a:lvl7pPr>
            <a:lvl8pPr marL="3200400" marR="0" lvl="7" indent="0" algn="l" rtl="0">
              <a:spcBef>
                <a:spcPts val="0"/>
              </a:spcBef>
              <a:buSzPct val="77777"/>
              <a:buFont typeface="Arial"/>
              <a:buChar char="○"/>
              <a:defRPr sz="1800" b="0" i="0" u="none" strike="noStrike" cap="none"/>
            </a:lvl8pPr>
            <a:lvl9pPr marL="3657600" marR="0" lvl="8" indent="0" algn="l" rtl="0">
              <a:spcBef>
                <a:spcPts val="0"/>
              </a:spcBef>
              <a:buSzPct val="77777"/>
              <a:buFont typeface="Arial"/>
              <a:buChar char="■"/>
              <a:defRPr sz="1800" b="0" i="0" u="none" strike="noStrike" cap="none"/>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SzPct val="25000"/>
              <a:buFont typeface="Arial"/>
              <a:buNone/>
              <a:defRPr sz="8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wrap="square"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lang="en-US" sz="12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Font typeface="Arial"/>
              <a:buNone/>
            </a:pPr>
            <a:endParaRPr sz="1800" b="0" i="0" u="none" strike="noStrike" cap="none"/>
          </a:p>
        </p:txBody>
      </p:sp>
      <p:sp>
        <p:nvSpPr>
          <p:cNvPr id="87" name="Shape 87"/>
          <p:cNvSpPr txBox="1"/>
          <p:nvPr/>
        </p:nvSpPr>
        <p:spPr>
          <a:xfrm>
            <a:off x="3884612" y="8685211"/>
            <a:ext cx="2971799" cy="457200"/>
          </a:xfrm>
          <a:prstGeom prst="rect">
            <a:avLst/>
          </a:prstGeom>
          <a:noFill/>
          <a:ln>
            <a:noFill/>
          </a:ln>
        </p:spPr>
        <p:txBody>
          <a:bodyPr wrap="square"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1</a:t>
            </a:fld>
            <a:endParaRPr lang="en-US" sz="12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1644650" y="39968488"/>
            <a:ext cx="7681911"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11247436" y="39968488"/>
            <a:ext cx="10425112"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23591838" y="39968488"/>
            <a:ext cx="7681911" cy="3048000"/>
          </a:xfrm>
          <a:prstGeom prst="rect">
            <a:avLst/>
          </a:prstGeom>
          <a:noFill/>
          <a:ln>
            <a:noFill/>
          </a:ln>
        </p:spPr>
        <p:txBody>
          <a:bodyPr wrap="square"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646236" y="1757361"/>
            <a:ext cx="29627512" cy="73152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1646236" y="10242550"/>
            <a:ext cx="29627512" cy="28963938"/>
          </a:xfrm>
          <a:prstGeom prst="rect">
            <a:avLst/>
          </a:prstGeom>
          <a:noFill/>
          <a:ln>
            <a:noFill/>
          </a:ln>
        </p:spPr>
        <p:txBody>
          <a:bodyPr wrap="square"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1644650" y="39968488"/>
            <a:ext cx="7681911"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1247436" y="39968488"/>
            <a:ext cx="10425112"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3591838" y="39968488"/>
            <a:ext cx="7681911" cy="3048000"/>
          </a:xfrm>
          <a:prstGeom prst="rect">
            <a:avLst/>
          </a:prstGeom>
          <a:noFill/>
          <a:ln>
            <a:noFill/>
          </a:ln>
        </p:spPr>
        <p:txBody>
          <a:bodyPr wrap="square"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2469358" y="13635320"/>
            <a:ext cx="27979686" cy="9408458"/>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subTitle" idx="1"/>
          </p:nvPr>
        </p:nvSpPr>
        <p:spPr>
          <a:xfrm>
            <a:off x="4937523" y="24872580"/>
            <a:ext cx="23043355" cy="11214847"/>
          </a:xfrm>
          <a:prstGeom prst="rect">
            <a:avLst/>
          </a:prstGeom>
          <a:noFill/>
          <a:ln>
            <a:noFill/>
          </a:ln>
        </p:spPr>
        <p:txBody>
          <a:bodyPr wrap="square" lIns="91425" tIns="91425" rIns="91425" bIns="91425" anchor="t" anchorCtr="0"/>
          <a:lstStyle>
            <a:lvl1pPr marL="0" marR="0" lvl="0" indent="0" algn="ctr" rtl="0">
              <a:lnSpc>
                <a:spcPct val="100000"/>
              </a:lnSpc>
              <a:spcBef>
                <a:spcPts val="3000"/>
              </a:spcBef>
              <a:spcAft>
                <a:spcPts val="0"/>
              </a:spcAft>
              <a:buClr>
                <a:schemeClr val="dk1"/>
              </a:buClr>
              <a:buSzPct val="100000"/>
              <a:buFont typeface="Arial"/>
              <a:buNone/>
              <a:defRPr sz="15000" b="0" i="0" u="none" strike="noStrike" cap="none">
                <a:solidFill>
                  <a:schemeClr val="dk1"/>
                </a:solidFill>
                <a:latin typeface="Arial"/>
                <a:ea typeface="Arial"/>
                <a:cs typeface="Arial"/>
                <a:sym typeface="Arial"/>
              </a:defRPr>
            </a:lvl1pPr>
            <a:lvl2pPr marL="457200" marR="0" lvl="1" indent="0" algn="ctr" rtl="0">
              <a:lnSpc>
                <a:spcPct val="100000"/>
              </a:lnSpc>
              <a:spcBef>
                <a:spcPts val="2620"/>
              </a:spcBef>
              <a:spcAft>
                <a:spcPts val="0"/>
              </a:spcAft>
              <a:buClr>
                <a:schemeClr val="dk1"/>
              </a:buClr>
              <a:buSzPct val="100000"/>
              <a:buFont typeface="Arial"/>
              <a:buNone/>
              <a:defRPr sz="13100" b="0" i="0" u="none" strike="noStrike" cap="none">
                <a:solidFill>
                  <a:schemeClr val="dk1"/>
                </a:solidFill>
                <a:latin typeface="Arial"/>
                <a:ea typeface="Arial"/>
                <a:cs typeface="Arial"/>
                <a:sym typeface="Arial"/>
              </a:defRPr>
            </a:lvl2pPr>
            <a:lvl3pPr marL="914400" marR="0" lvl="2" indent="0" algn="ctr" rtl="0">
              <a:lnSpc>
                <a:spcPct val="100000"/>
              </a:lnSpc>
              <a:spcBef>
                <a:spcPts val="2240"/>
              </a:spcBef>
              <a:spcAft>
                <a:spcPts val="0"/>
              </a:spcAft>
              <a:buClr>
                <a:schemeClr val="dk1"/>
              </a:buClr>
              <a:buSzPct val="100000"/>
              <a:buFont typeface="Arial"/>
              <a:buNone/>
              <a:defRPr sz="11200" b="0" i="0" u="none" strike="noStrike" cap="none">
                <a:solidFill>
                  <a:schemeClr val="dk1"/>
                </a:solidFill>
                <a:latin typeface="Arial"/>
                <a:ea typeface="Arial"/>
                <a:cs typeface="Arial"/>
                <a:sym typeface="Arial"/>
              </a:defRPr>
            </a:lvl3pPr>
            <a:lvl4pPr marL="1371600" marR="0" lvl="3" indent="0" algn="ctr" rtl="0">
              <a:lnSpc>
                <a:spcPct val="100000"/>
              </a:lnSpc>
              <a:spcBef>
                <a:spcPts val="1880"/>
              </a:spcBef>
              <a:spcAft>
                <a:spcPts val="0"/>
              </a:spcAft>
              <a:buClr>
                <a:schemeClr val="dk1"/>
              </a:buClr>
              <a:buSzPct val="100000"/>
              <a:buFont typeface="Arial"/>
              <a:buNone/>
              <a:defRPr sz="9400" b="0" i="0" u="none" strike="noStrike" cap="none">
                <a:solidFill>
                  <a:schemeClr val="dk1"/>
                </a:solidFill>
                <a:latin typeface="Arial"/>
                <a:ea typeface="Arial"/>
                <a:cs typeface="Arial"/>
                <a:sym typeface="Arial"/>
              </a:defRPr>
            </a:lvl4pPr>
            <a:lvl5pPr marL="1828800" marR="0" lvl="4" indent="0" algn="ctr" rtl="0">
              <a:lnSpc>
                <a:spcPct val="100000"/>
              </a:lnSpc>
              <a:spcBef>
                <a:spcPts val="1880"/>
              </a:spcBef>
              <a:spcAft>
                <a:spcPts val="0"/>
              </a:spcAft>
              <a:buClr>
                <a:schemeClr val="dk1"/>
              </a:buClr>
              <a:buSzPct val="100000"/>
              <a:buFont typeface="Arial"/>
              <a:buNone/>
              <a:defRPr sz="9400" b="0" i="0" u="none" strike="noStrike" cap="none">
                <a:solidFill>
                  <a:schemeClr val="dk1"/>
                </a:solidFill>
                <a:latin typeface="Arial"/>
                <a:ea typeface="Arial"/>
                <a:cs typeface="Arial"/>
                <a:sym typeface="Arial"/>
              </a:defRPr>
            </a:lvl5pPr>
            <a:lvl6pPr marL="2286000" marR="0" lvl="5" indent="0" algn="ctr" rtl="0">
              <a:lnSpc>
                <a:spcPct val="100000"/>
              </a:lnSpc>
              <a:spcBef>
                <a:spcPts val="1880"/>
              </a:spcBef>
              <a:spcAft>
                <a:spcPts val="0"/>
              </a:spcAft>
              <a:buClr>
                <a:schemeClr val="dk1"/>
              </a:buClr>
              <a:buSzPct val="100000"/>
              <a:buFont typeface="Arial"/>
              <a:buNone/>
              <a:defRPr sz="9400" b="0" i="0" u="none" strike="noStrike" cap="none">
                <a:solidFill>
                  <a:schemeClr val="dk1"/>
                </a:solidFill>
                <a:latin typeface="Arial"/>
                <a:ea typeface="Arial"/>
                <a:cs typeface="Arial"/>
                <a:sym typeface="Arial"/>
              </a:defRPr>
            </a:lvl6pPr>
            <a:lvl7pPr marL="2743200" marR="0" lvl="6" indent="0" algn="ctr" rtl="0">
              <a:lnSpc>
                <a:spcPct val="100000"/>
              </a:lnSpc>
              <a:spcBef>
                <a:spcPts val="1880"/>
              </a:spcBef>
              <a:spcAft>
                <a:spcPts val="0"/>
              </a:spcAft>
              <a:buClr>
                <a:schemeClr val="dk1"/>
              </a:buClr>
              <a:buSzPct val="100000"/>
              <a:buFont typeface="Arial"/>
              <a:buNone/>
              <a:defRPr sz="9400" b="0" i="0" u="none" strike="noStrike" cap="none">
                <a:solidFill>
                  <a:schemeClr val="dk1"/>
                </a:solidFill>
                <a:latin typeface="Arial"/>
                <a:ea typeface="Arial"/>
                <a:cs typeface="Arial"/>
                <a:sym typeface="Arial"/>
              </a:defRPr>
            </a:lvl7pPr>
            <a:lvl8pPr marL="3200400" marR="0" lvl="7" indent="0" algn="ctr" rtl="0">
              <a:lnSpc>
                <a:spcPct val="100000"/>
              </a:lnSpc>
              <a:spcBef>
                <a:spcPts val="1880"/>
              </a:spcBef>
              <a:spcAft>
                <a:spcPts val="0"/>
              </a:spcAft>
              <a:buClr>
                <a:schemeClr val="dk1"/>
              </a:buClr>
              <a:buSzPct val="100000"/>
              <a:buFont typeface="Arial"/>
              <a:buNone/>
              <a:defRPr sz="9400" b="0" i="0" u="none" strike="noStrike" cap="none">
                <a:solidFill>
                  <a:schemeClr val="dk1"/>
                </a:solidFill>
                <a:latin typeface="Arial"/>
                <a:ea typeface="Arial"/>
                <a:cs typeface="Arial"/>
                <a:sym typeface="Arial"/>
              </a:defRPr>
            </a:lvl8pPr>
            <a:lvl9pPr marL="3657600" marR="0" lvl="8" indent="0" algn="ctr" rtl="0">
              <a:lnSpc>
                <a:spcPct val="100000"/>
              </a:lnSpc>
              <a:spcBef>
                <a:spcPts val="1880"/>
              </a:spcBef>
              <a:spcAft>
                <a:spcPts val="0"/>
              </a:spcAft>
              <a:buClr>
                <a:schemeClr val="dk1"/>
              </a:buClr>
              <a:buSzPct val="100000"/>
              <a:buFont typeface="Arial"/>
              <a:buNone/>
              <a:defRPr sz="94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1644650" y="39968488"/>
            <a:ext cx="7681911"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1247436" y="39968488"/>
            <a:ext cx="10425112"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3591838" y="39968488"/>
            <a:ext cx="7681911" cy="3048000"/>
          </a:xfrm>
          <a:prstGeom prst="rect">
            <a:avLst/>
          </a:prstGeom>
          <a:noFill/>
          <a:ln>
            <a:noFill/>
          </a:ln>
        </p:spPr>
        <p:txBody>
          <a:bodyPr wrap="square"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rot="5400000">
            <a:off x="8844489" y="16778673"/>
            <a:ext cx="37450058" cy="7406877"/>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9pPr>
          </a:lstStyle>
          <a:p>
            <a:endParaRPr/>
          </a:p>
        </p:txBody>
      </p:sp>
      <p:sp>
        <p:nvSpPr>
          <p:cNvPr id="21" name="Shape 21"/>
          <p:cNvSpPr txBox="1">
            <a:spLocks noGrp="1"/>
          </p:cNvSpPr>
          <p:nvPr>
            <p:ph type="body" idx="1"/>
          </p:nvPr>
        </p:nvSpPr>
        <p:spPr>
          <a:xfrm rot="5400000">
            <a:off x="-6026415" y="9428945"/>
            <a:ext cx="37450058" cy="22106335"/>
          </a:xfrm>
          <a:prstGeom prst="rect">
            <a:avLst/>
          </a:prstGeom>
          <a:noFill/>
          <a:ln>
            <a:noFill/>
          </a:ln>
        </p:spPr>
        <p:txBody>
          <a:bodyPr wrap="square"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1644650" y="39968488"/>
            <a:ext cx="7681911"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11247436" y="39968488"/>
            <a:ext cx="10425112"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23591838" y="39968488"/>
            <a:ext cx="7681911" cy="3048000"/>
          </a:xfrm>
          <a:prstGeom prst="rect">
            <a:avLst/>
          </a:prstGeom>
          <a:noFill/>
          <a:ln>
            <a:noFill/>
          </a:ln>
        </p:spPr>
        <p:txBody>
          <a:bodyPr wrap="square"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646236" y="1757361"/>
            <a:ext cx="29627512" cy="73152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9pPr>
          </a:lstStyle>
          <a:p>
            <a:endParaRPr/>
          </a:p>
        </p:txBody>
      </p:sp>
      <p:sp>
        <p:nvSpPr>
          <p:cNvPr id="27" name="Shape 27"/>
          <p:cNvSpPr txBox="1">
            <a:spLocks noGrp="1"/>
          </p:cNvSpPr>
          <p:nvPr>
            <p:ph type="body" idx="1"/>
          </p:nvPr>
        </p:nvSpPr>
        <p:spPr>
          <a:xfrm rot="5400000">
            <a:off x="1978025" y="9910762"/>
            <a:ext cx="28963938" cy="29627512"/>
          </a:xfrm>
          <a:prstGeom prst="rect">
            <a:avLst/>
          </a:prstGeom>
          <a:noFill/>
          <a:ln>
            <a:noFill/>
          </a:ln>
        </p:spPr>
        <p:txBody>
          <a:bodyPr wrap="square"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1644650" y="39968488"/>
            <a:ext cx="7681911"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1247436" y="39968488"/>
            <a:ext cx="10425112"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23591838" y="39968488"/>
            <a:ext cx="7681911" cy="3048000"/>
          </a:xfrm>
          <a:prstGeom prst="rect">
            <a:avLst/>
          </a:prstGeom>
          <a:noFill/>
          <a:ln>
            <a:noFill/>
          </a:ln>
        </p:spPr>
        <p:txBody>
          <a:bodyPr wrap="square"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451998" y="30724288"/>
            <a:ext cx="19751276" cy="3626223"/>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2"/>
              </a:buClr>
              <a:buSzPct val="70000"/>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9pPr>
          </a:lstStyle>
          <a:p>
            <a:endParaRPr/>
          </a:p>
        </p:txBody>
      </p:sp>
      <p:sp>
        <p:nvSpPr>
          <p:cNvPr id="33" name="Shape 33"/>
          <p:cNvSpPr>
            <a:spLocks noGrp="1"/>
          </p:cNvSpPr>
          <p:nvPr>
            <p:ph type="pic" idx="2"/>
          </p:nvPr>
        </p:nvSpPr>
        <p:spPr>
          <a:xfrm>
            <a:off x="6451998" y="3922058"/>
            <a:ext cx="19751276" cy="26333825"/>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43750"/>
              <a:buFont typeface="Arial"/>
              <a:buNone/>
              <a:defRPr sz="32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50000"/>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58333"/>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70000"/>
              <a:buFont typeface="Arial"/>
              <a:buNone/>
              <a:defRPr sz="20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70000"/>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70000"/>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SzPct val="70000"/>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SzPct val="70000"/>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SzPct val="70000"/>
              <a:buFont typeface="Arial"/>
              <a:buNone/>
              <a:defRPr sz="20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1"/>
          </p:nvPr>
        </p:nvSpPr>
        <p:spPr>
          <a:xfrm>
            <a:off x="6451998" y="34350513"/>
            <a:ext cx="19751276" cy="5152464"/>
          </a:xfrm>
          <a:prstGeom prst="rect">
            <a:avLst/>
          </a:prstGeom>
          <a:noFill/>
          <a:ln>
            <a:noFill/>
          </a:ln>
        </p:spPr>
        <p:txBody>
          <a:bodyPr wrap="square" lIns="91425" tIns="91425" rIns="91425" bIns="91425" anchor="t" anchorCtr="0"/>
          <a:lstStyle>
            <a:lvl1pPr marL="0" marR="0" lvl="0" indent="0" algn="l" rtl="0">
              <a:lnSpc>
                <a:spcPct val="100000"/>
              </a:lnSpc>
              <a:spcBef>
                <a:spcPts val="280"/>
              </a:spcBef>
              <a:spcAft>
                <a:spcPts val="0"/>
              </a:spcAft>
              <a:buClr>
                <a:schemeClr val="dk1"/>
              </a:buClr>
              <a:buSzPct val="400000"/>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SzPct val="400000"/>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SzPct val="400000"/>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SzPct val="400000"/>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SzPct val="400000"/>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SzPct val="400000"/>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SzPct val="400000"/>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SzPct val="400000"/>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SzPct val="400000"/>
              <a:buFont typeface="Arial"/>
              <a:buNone/>
              <a:defRPr sz="9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1644650" y="39968488"/>
            <a:ext cx="7681911"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11247436" y="39968488"/>
            <a:ext cx="10425112"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23591838" y="39968488"/>
            <a:ext cx="7681911" cy="3048000"/>
          </a:xfrm>
          <a:prstGeom prst="rect">
            <a:avLst/>
          </a:prstGeom>
          <a:noFill/>
          <a:ln>
            <a:noFill/>
          </a:ln>
        </p:spPr>
        <p:txBody>
          <a:bodyPr wrap="square"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645444" y="1748117"/>
            <a:ext cx="10829926" cy="7436224"/>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2"/>
              </a:buClr>
              <a:buSzPct val="70000"/>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body" idx="1"/>
          </p:nvPr>
        </p:nvSpPr>
        <p:spPr>
          <a:xfrm>
            <a:off x="12870656" y="1748117"/>
            <a:ext cx="18402298" cy="37459024"/>
          </a:xfrm>
          <a:prstGeom prst="rect">
            <a:avLst/>
          </a:prstGeom>
          <a:noFill/>
          <a:ln>
            <a:noFill/>
          </a:ln>
        </p:spPr>
        <p:txBody>
          <a:bodyPr wrap="square" lIns="91425" tIns="91425" rIns="91425" bIns="91425" anchor="t" anchorCtr="0"/>
          <a:lstStyle>
            <a:lvl1pPr marL="1606550" marR="0" lvl="0" indent="-120015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3481388" marR="0" lvl="1" indent="-992187"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5356225" marR="0" lvl="2" indent="-771525"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7497763" marR="0" lvl="3" indent="-817563"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9640888" marR="0" lvl="4"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10098088" marR="0" lvl="5"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10555288" marR="0" lvl="6"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11012488" marR="0" lvl="7"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11469688" marR="0" lvl="8"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1645444" y="9184340"/>
            <a:ext cx="10829926" cy="30022799"/>
          </a:xfrm>
          <a:prstGeom prst="rect">
            <a:avLst/>
          </a:prstGeom>
          <a:noFill/>
          <a:ln>
            <a:noFill/>
          </a:ln>
        </p:spPr>
        <p:txBody>
          <a:bodyPr wrap="square" lIns="91425" tIns="91425" rIns="91425" bIns="91425" anchor="t" anchorCtr="0"/>
          <a:lstStyle>
            <a:lvl1pPr marL="0" marR="0" lvl="0" indent="0" algn="l" rtl="0">
              <a:lnSpc>
                <a:spcPct val="100000"/>
              </a:lnSpc>
              <a:spcBef>
                <a:spcPts val="280"/>
              </a:spcBef>
              <a:spcAft>
                <a:spcPts val="0"/>
              </a:spcAft>
              <a:buClr>
                <a:schemeClr val="dk1"/>
              </a:buClr>
              <a:buSzPct val="400000"/>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SzPct val="400000"/>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SzPct val="400000"/>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SzPct val="400000"/>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SzPct val="400000"/>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SzPct val="400000"/>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SzPct val="400000"/>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SzPct val="400000"/>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SzPct val="400000"/>
              <a:buFont typeface="Arial"/>
              <a:buNone/>
              <a:defRPr sz="9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1644650" y="39968488"/>
            <a:ext cx="7681911"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11247436" y="39968488"/>
            <a:ext cx="10425112"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23591838" y="39968488"/>
            <a:ext cx="7681911" cy="3048000"/>
          </a:xfrm>
          <a:prstGeom prst="rect">
            <a:avLst/>
          </a:prstGeom>
          <a:noFill/>
          <a:ln>
            <a:noFill/>
          </a:ln>
        </p:spPr>
        <p:txBody>
          <a:bodyPr wrap="square"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646236" y="1757361"/>
            <a:ext cx="29627512" cy="73152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9pPr>
          </a:lstStyle>
          <a:p>
            <a:endParaRPr/>
          </a:p>
        </p:txBody>
      </p:sp>
      <p:sp>
        <p:nvSpPr>
          <p:cNvPr id="47" name="Shape 47"/>
          <p:cNvSpPr txBox="1">
            <a:spLocks noGrp="1"/>
          </p:cNvSpPr>
          <p:nvPr>
            <p:ph type="dt" idx="10"/>
          </p:nvPr>
        </p:nvSpPr>
        <p:spPr>
          <a:xfrm>
            <a:off x="1644650" y="39968488"/>
            <a:ext cx="7681911"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ftr" idx="11"/>
          </p:nvPr>
        </p:nvSpPr>
        <p:spPr>
          <a:xfrm>
            <a:off x="11247436" y="39968488"/>
            <a:ext cx="10425112"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23591838" y="39968488"/>
            <a:ext cx="7681911" cy="3048000"/>
          </a:xfrm>
          <a:prstGeom prst="rect">
            <a:avLst/>
          </a:prstGeom>
          <a:noFill/>
          <a:ln>
            <a:noFill/>
          </a:ln>
        </p:spPr>
        <p:txBody>
          <a:bodyPr wrap="square"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6236" y="1757361"/>
            <a:ext cx="29627512" cy="73152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9pPr>
          </a:lstStyle>
          <a:p>
            <a:endParaRPr/>
          </a:p>
        </p:txBody>
      </p:sp>
      <p:sp>
        <p:nvSpPr>
          <p:cNvPr id="52" name="Shape 52"/>
          <p:cNvSpPr txBox="1">
            <a:spLocks noGrp="1"/>
          </p:cNvSpPr>
          <p:nvPr>
            <p:ph type="body" idx="1"/>
          </p:nvPr>
        </p:nvSpPr>
        <p:spPr>
          <a:xfrm>
            <a:off x="1645443" y="9825317"/>
            <a:ext cx="14544675" cy="4094629"/>
          </a:xfrm>
          <a:prstGeom prst="rect">
            <a:avLst/>
          </a:prstGeom>
          <a:noFill/>
          <a:ln>
            <a:noFill/>
          </a:ln>
        </p:spPr>
        <p:txBody>
          <a:bodyPr wrap="square" lIns="91425" tIns="91425" rIns="91425" bIns="91425" anchor="b" anchorCtr="0"/>
          <a:lstStyle>
            <a:lvl1pPr marL="0" marR="0" lvl="0" indent="0" algn="l" rtl="0">
              <a:lnSpc>
                <a:spcPct val="100000"/>
              </a:lnSpc>
              <a:spcBef>
                <a:spcPts val="480"/>
              </a:spcBef>
              <a:spcAft>
                <a:spcPts val="0"/>
              </a:spcAft>
              <a:buClr>
                <a:schemeClr val="dk1"/>
              </a:buClr>
              <a:buSzPct val="400000"/>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SzPct val="400000"/>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SzPct val="400000"/>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SzPct val="400000"/>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SzPct val="400000"/>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SzPct val="400000"/>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SzPct val="400000"/>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SzPct val="400000"/>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SzPct val="400000"/>
              <a:buFont typeface="Arial"/>
              <a:buNone/>
              <a:defRPr sz="1600" b="1"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body" idx="2"/>
          </p:nvPr>
        </p:nvSpPr>
        <p:spPr>
          <a:xfrm>
            <a:off x="1645443" y="13919948"/>
            <a:ext cx="14544675" cy="25287194"/>
          </a:xfrm>
          <a:prstGeom prst="rect">
            <a:avLst/>
          </a:prstGeom>
          <a:noFill/>
          <a:ln>
            <a:noFill/>
          </a:ln>
        </p:spPr>
        <p:txBody>
          <a:bodyPr wrap="square"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3"/>
          </p:nvPr>
        </p:nvSpPr>
        <p:spPr>
          <a:xfrm>
            <a:off x="16722328" y="9825317"/>
            <a:ext cx="14550628" cy="4094629"/>
          </a:xfrm>
          <a:prstGeom prst="rect">
            <a:avLst/>
          </a:prstGeom>
          <a:noFill/>
          <a:ln>
            <a:noFill/>
          </a:ln>
        </p:spPr>
        <p:txBody>
          <a:bodyPr wrap="square" lIns="91425" tIns="91425" rIns="91425" bIns="91425" anchor="b" anchorCtr="0"/>
          <a:lstStyle>
            <a:lvl1pPr marL="0" marR="0" lvl="0" indent="0" algn="l" rtl="0">
              <a:lnSpc>
                <a:spcPct val="100000"/>
              </a:lnSpc>
              <a:spcBef>
                <a:spcPts val="480"/>
              </a:spcBef>
              <a:spcAft>
                <a:spcPts val="0"/>
              </a:spcAft>
              <a:buClr>
                <a:schemeClr val="dk1"/>
              </a:buClr>
              <a:buSzPct val="400000"/>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SzPct val="400000"/>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SzPct val="400000"/>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SzPct val="400000"/>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SzPct val="400000"/>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SzPct val="400000"/>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SzPct val="400000"/>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SzPct val="400000"/>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SzPct val="400000"/>
              <a:buFont typeface="Arial"/>
              <a:buNone/>
              <a:defRPr sz="1600" b="1"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4"/>
          </p:nvPr>
        </p:nvSpPr>
        <p:spPr>
          <a:xfrm>
            <a:off x="16722328" y="13919948"/>
            <a:ext cx="14550628" cy="25287194"/>
          </a:xfrm>
          <a:prstGeom prst="rect">
            <a:avLst/>
          </a:prstGeom>
          <a:noFill/>
          <a:ln>
            <a:noFill/>
          </a:ln>
        </p:spPr>
        <p:txBody>
          <a:bodyPr wrap="square"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dt" idx="10"/>
          </p:nvPr>
        </p:nvSpPr>
        <p:spPr>
          <a:xfrm>
            <a:off x="1644650" y="39968488"/>
            <a:ext cx="7681911"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ftr" idx="11"/>
          </p:nvPr>
        </p:nvSpPr>
        <p:spPr>
          <a:xfrm>
            <a:off x="11247436" y="39968488"/>
            <a:ext cx="10425112"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23591838" y="39968488"/>
            <a:ext cx="7681911" cy="3048000"/>
          </a:xfrm>
          <a:prstGeom prst="rect">
            <a:avLst/>
          </a:prstGeom>
          <a:noFill/>
          <a:ln>
            <a:noFill/>
          </a:ln>
        </p:spPr>
        <p:txBody>
          <a:bodyPr wrap="square"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6236" y="1757361"/>
            <a:ext cx="29627512" cy="73152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9pPr>
          </a:lstStyle>
          <a:p>
            <a:endParaRPr/>
          </a:p>
        </p:txBody>
      </p:sp>
      <p:sp>
        <p:nvSpPr>
          <p:cNvPr id="61" name="Shape 61"/>
          <p:cNvSpPr txBox="1">
            <a:spLocks noGrp="1"/>
          </p:cNvSpPr>
          <p:nvPr>
            <p:ph type="body" idx="1"/>
          </p:nvPr>
        </p:nvSpPr>
        <p:spPr>
          <a:xfrm>
            <a:off x="1645444" y="10242177"/>
            <a:ext cx="14756606" cy="28964965"/>
          </a:xfrm>
          <a:prstGeom prst="rect">
            <a:avLst/>
          </a:prstGeom>
          <a:noFill/>
          <a:ln>
            <a:noFill/>
          </a:ln>
        </p:spPr>
        <p:txBody>
          <a:bodyPr wrap="square"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body" idx="2"/>
          </p:nvPr>
        </p:nvSpPr>
        <p:spPr>
          <a:xfrm>
            <a:off x="16516352" y="10242177"/>
            <a:ext cx="14756606" cy="28964965"/>
          </a:xfrm>
          <a:prstGeom prst="rect">
            <a:avLst/>
          </a:prstGeom>
          <a:noFill/>
          <a:ln>
            <a:noFill/>
          </a:ln>
        </p:spPr>
        <p:txBody>
          <a:bodyPr wrap="square"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dt" idx="10"/>
          </p:nvPr>
        </p:nvSpPr>
        <p:spPr>
          <a:xfrm>
            <a:off x="1644650" y="39968488"/>
            <a:ext cx="7681911"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11247436" y="39968488"/>
            <a:ext cx="10425112"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23591838" y="39968488"/>
            <a:ext cx="7681911" cy="3048000"/>
          </a:xfrm>
          <a:prstGeom prst="rect">
            <a:avLst/>
          </a:prstGeom>
          <a:noFill/>
          <a:ln>
            <a:noFill/>
          </a:ln>
        </p:spPr>
        <p:txBody>
          <a:bodyPr wrap="square"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600325" y="28205209"/>
            <a:ext cx="27980879" cy="8715934"/>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2"/>
              </a:buClr>
              <a:buSzPct val="35000"/>
              <a:buFont typeface="Arial"/>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body" idx="1"/>
          </p:nvPr>
        </p:nvSpPr>
        <p:spPr>
          <a:xfrm>
            <a:off x="2600325" y="18604006"/>
            <a:ext cx="27980879" cy="9601200"/>
          </a:xfrm>
          <a:prstGeom prst="rect">
            <a:avLst/>
          </a:prstGeom>
          <a:noFill/>
          <a:ln>
            <a:noFill/>
          </a:ln>
        </p:spPr>
        <p:txBody>
          <a:bodyPr wrap="square" lIns="91425" tIns="91425" rIns="91425" bIns="91425" anchor="b" anchorCtr="0"/>
          <a:lstStyle>
            <a:lvl1pPr marL="0" marR="0" lvl="0" indent="0" algn="l" rtl="0">
              <a:lnSpc>
                <a:spcPct val="100000"/>
              </a:lnSpc>
              <a:spcBef>
                <a:spcPts val="400"/>
              </a:spcBef>
              <a:spcAft>
                <a:spcPts val="0"/>
              </a:spcAft>
              <a:buClr>
                <a:schemeClr val="dk1"/>
              </a:buClr>
              <a:buSzPct val="400000"/>
              <a:buFont typeface="Arial"/>
              <a:buNone/>
              <a:defRPr sz="2000" b="0" i="0" u="none" strike="noStrike" cap="none">
                <a:solidFill>
                  <a:schemeClr val="dk1"/>
                </a:solidFill>
                <a:latin typeface="Arial"/>
                <a:ea typeface="Arial"/>
                <a:cs typeface="Arial"/>
                <a:sym typeface="Arial"/>
              </a:defRPr>
            </a:lvl1pPr>
            <a:lvl2pPr marL="457200" marR="0" lvl="1" indent="0" algn="l" rtl="0">
              <a:lnSpc>
                <a:spcPct val="100000"/>
              </a:lnSpc>
              <a:spcBef>
                <a:spcPts val="360"/>
              </a:spcBef>
              <a:spcAft>
                <a:spcPts val="0"/>
              </a:spcAft>
              <a:buClr>
                <a:schemeClr val="dk1"/>
              </a:buClr>
              <a:buSzPct val="400000"/>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320"/>
              </a:spcBef>
              <a:spcAft>
                <a:spcPts val="0"/>
              </a:spcAft>
              <a:buClr>
                <a:schemeClr val="dk1"/>
              </a:buClr>
              <a:buSzPct val="400000"/>
              <a:buFont typeface="Arial"/>
              <a:buNone/>
              <a:defRPr sz="1600" b="0" i="0" u="none" strike="noStrike" cap="none">
                <a:solidFill>
                  <a:schemeClr val="dk1"/>
                </a:solidFill>
                <a:latin typeface="Arial"/>
                <a:ea typeface="Arial"/>
                <a:cs typeface="Arial"/>
                <a:sym typeface="Arial"/>
              </a:defRPr>
            </a:lvl3pPr>
            <a:lvl4pPr marL="1371600" marR="0" lvl="3" indent="0" algn="l" rtl="0">
              <a:lnSpc>
                <a:spcPct val="100000"/>
              </a:lnSpc>
              <a:spcBef>
                <a:spcPts val="280"/>
              </a:spcBef>
              <a:spcAft>
                <a:spcPts val="0"/>
              </a:spcAft>
              <a:buClr>
                <a:schemeClr val="dk1"/>
              </a:buClr>
              <a:buSzPct val="400000"/>
              <a:buFont typeface="Arial"/>
              <a:buNone/>
              <a:defRPr sz="1400" b="0" i="0" u="none" strike="noStrike" cap="none">
                <a:solidFill>
                  <a:schemeClr val="dk1"/>
                </a:solidFill>
                <a:latin typeface="Arial"/>
                <a:ea typeface="Arial"/>
                <a:cs typeface="Arial"/>
                <a:sym typeface="Arial"/>
              </a:defRPr>
            </a:lvl4pPr>
            <a:lvl5pPr marL="1828800" marR="0" lvl="4" indent="0" algn="l" rtl="0">
              <a:lnSpc>
                <a:spcPct val="100000"/>
              </a:lnSpc>
              <a:spcBef>
                <a:spcPts val="280"/>
              </a:spcBef>
              <a:spcAft>
                <a:spcPts val="0"/>
              </a:spcAft>
              <a:buClr>
                <a:schemeClr val="dk1"/>
              </a:buClr>
              <a:buSzPct val="400000"/>
              <a:buFont typeface="Arial"/>
              <a:buNone/>
              <a:defRPr sz="1400" b="0" i="0" u="none" strike="noStrike" cap="none">
                <a:solidFill>
                  <a:schemeClr val="dk1"/>
                </a:solidFill>
                <a:latin typeface="Arial"/>
                <a:ea typeface="Arial"/>
                <a:cs typeface="Arial"/>
                <a:sym typeface="Arial"/>
              </a:defRPr>
            </a:lvl5pPr>
            <a:lvl6pPr marL="2286000" marR="0" lvl="5" indent="0" algn="l" rtl="0">
              <a:lnSpc>
                <a:spcPct val="100000"/>
              </a:lnSpc>
              <a:spcBef>
                <a:spcPts val="280"/>
              </a:spcBef>
              <a:spcAft>
                <a:spcPts val="0"/>
              </a:spcAft>
              <a:buClr>
                <a:schemeClr val="dk1"/>
              </a:buClr>
              <a:buSzPct val="400000"/>
              <a:buFont typeface="Arial"/>
              <a:buNone/>
              <a:defRPr sz="1400" b="0" i="0" u="none" strike="noStrike" cap="none">
                <a:solidFill>
                  <a:schemeClr val="dk1"/>
                </a:solidFill>
                <a:latin typeface="Arial"/>
                <a:ea typeface="Arial"/>
                <a:cs typeface="Arial"/>
                <a:sym typeface="Arial"/>
              </a:defRPr>
            </a:lvl6pPr>
            <a:lvl7pPr marL="2743200" marR="0" lvl="6" indent="0" algn="l" rtl="0">
              <a:lnSpc>
                <a:spcPct val="100000"/>
              </a:lnSpc>
              <a:spcBef>
                <a:spcPts val="280"/>
              </a:spcBef>
              <a:spcAft>
                <a:spcPts val="0"/>
              </a:spcAft>
              <a:buClr>
                <a:schemeClr val="dk1"/>
              </a:buClr>
              <a:buSzPct val="400000"/>
              <a:buFont typeface="Arial"/>
              <a:buNone/>
              <a:defRPr sz="1400" b="0" i="0" u="none" strike="noStrike" cap="none">
                <a:solidFill>
                  <a:schemeClr val="dk1"/>
                </a:solidFill>
                <a:latin typeface="Arial"/>
                <a:ea typeface="Arial"/>
                <a:cs typeface="Arial"/>
                <a:sym typeface="Arial"/>
              </a:defRPr>
            </a:lvl7pPr>
            <a:lvl8pPr marL="3200400" marR="0" lvl="7" indent="0" algn="l" rtl="0">
              <a:lnSpc>
                <a:spcPct val="100000"/>
              </a:lnSpc>
              <a:spcBef>
                <a:spcPts val="280"/>
              </a:spcBef>
              <a:spcAft>
                <a:spcPts val="0"/>
              </a:spcAft>
              <a:buClr>
                <a:schemeClr val="dk1"/>
              </a:buClr>
              <a:buSzPct val="400000"/>
              <a:buFont typeface="Arial"/>
              <a:buNone/>
              <a:defRPr sz="1400" b="0" i="0" u="none" strike="noStrike" cap="none">
                <a:solidFill>
                  <a:schemeClr val="dk1"/>
                </a:solidFill>
                <a:latin typeface="Arial"/>
                <a:ea typeface="Arial"/>
                <a:cs typeface="Arial"/>
                <a:sym typeface="Arial"/>
              </a:defRPr>
            </a:lvl8pPr>
            <a:lvl9pPr marL="3657600" marR="0" lvl="8" indent="0" algn="l" rtl="0">
              <a:lnSpc>
                <a:spcPct val="100000"/>
              </a:lnSpc>
              <a:spcBef>
                <a:spcPts val="280"/>
              </a:spcBef>
              <a:spcAft>
                <a:spcPts val="0"/>
              </a:spcAft>
              <a:buClr>
                <a:schemeClr val="dk1"/>
              </a:buClr>
              <a:buSzPct val="400000"/>
              <a:buFont typeface="Arial"/>
              <a:buNone/>
              <a:defRPr sz="14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1644650" y="39968488"/>
            <a:ext cx="7681911"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1247436" y="39968488"/>
            <a:ext cx="10425112"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3591838" y="39968488"/>
            <a:ext cx="7681911" cy="3048000"/>
          </a:xfrm>
          <a:prstGeom prst="rect">
            <a:avLst/>
          </a:prstGeom>
          <a:noFill/>
          <a:ln>
            <a:noFill/>
          </a:ln>
        </p:spPr>
        <p:txBody>
          <a:bodyPr wrap="square"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646236" y="1757361"/>
            <a:ext cx="29627512" cy="73152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ct val="25000"/>
              <a:buFont typeface="Arial"/>
              <a:buNone/>
              <a:defRPr sz="206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1646236" y="10242550"/>
            <a:ext cx="29627512" cy="28963938"/>
          </a:xfrm>
          <a:prstGeom prst="rect">
            <a:avLst/>
          </a:prstGeom>
          <a:noFill/>
          <a:ln>
            <a:noFill/>
          </a:ln>
        </p:spPr>
        <p:txBody>
          <a:bodyPr wrap="square"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1644650" y="39968488"/>
            <a:ext cx="7681911"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1247436" y="39968488"/>
            <a:ext cx="10425112" cy="30480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ct val="25000"/>
              <a:buFont typeface="Arial"/>
              <a:buNone/>
              <a:defRPr sz="84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3591838" y="39968488"/>
            <a:ext cx="7681911" cy="3048000"/>
          </a:xfrm>
          <a:prstGeom prst="rect">
            <a:avLst/>
          </a:prstGeom>
          <a:noFill/>
          <a:ln>
            <a:noFill/>
          </a:ln>
        </p:spPr>
        <p:txBody>
          <a:bodyPr wrap="square"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Shape 89"/>
          <p:cNvSpPr txBox="1"/>
          <p:nvPr/>
        </p:nvSpPr>
        <p:spPr>
          <a:xfrm>
            <a:off x="9102456" y="2161567"/>
            <a:ext cx="15304990" cy="1214677"/>
          </a:xfrm>
          <a:prstGeom prst="rect">
            <a:avLst/>
          </a:prstGeom>
          <a:noFill/>
          <a:ln>
            <a:noFill/>
          </a:ln>
        </p:spPr>
        <p:txBody>
          <a:bodyPr wrap="square" lIns="98650" tIns="49325" rIns="98650" bIns="49325" anchor="t" anchorCtr="0">
            <a:noAutofit/>
          </a:bodyPr>
          <a:lstStyle/>
          <a:p>
            <a:pPr marL="0" marR="0" lvl="0" indent="0" algn="ctr" rtl="0">
              <a:lnSpc>
                <a:spcPct val="30000"/>
              </a:lnSpc>
              <a:spcBef>
                <a:spcPts val="0"/>
              </a:spcBef>
              <a:spcAft>
                <a:spcPts val="0"/>
              </a:spcAft>
              <a:buClr>
                <a:schemeClr val="dk1"/>
              </a:buClr>
              <a:buSzPct val="25000"/>
              <a:buFont typeface="Times New Roman"/>
              <a:buNone/>
            </a:pPr>
            <a:r>
              <a:rPr lang="en-US" sz="7200" b="1" dirty="0">
                <a:solidFill>
                  <a:schemeClr val="dk1"/>
                </a:solidFill>
                <a:latin typeface="Times New Roman"/>
                <a:ea typeface="Times New Roman"/>
                <a:cs typeface="Times New Roman"/>
                <a:sym typeface="Times New Roman"/>
              </a:rPr>
              <a:t>Senior Project, 2017</a:t>
            </a:r>
            <a:r>
              <a:rPr lang="en-US" sz="7200" b="1" i="0" u="none" strike="noStrike" cap="none" dirty="0">
                <a:solidFill>
                  <a:schemeClr val="dk1"/>
                </a:solidFill>
                <a:latin typeface="Times New Roman"/>
                <a:ea typeface="Times New Roman"/>
                <a:cs typeface="Times New Roman"/>
                <a:sym typeface="Times New Roman"/>
              </a:rPr>
              <a:t>, Fall</a:t>
            </a:r>
            <a:endParaRPr lang="en-US" sz="7200" b="1" dirty="0">
              <a:solidFill>
                <a:schemeClr val="dk1"/>
              </a:solidFill>
              <a:latin typeface="Times New Roman"/>
              <a:ea typeface="Times New Roman"/>
              <a:cs typeface="Times New Roman"/>
              <a:sym typeface="Times New Roman"/>
            </a:endParaRPr>
          </a:p>
        </p:txBody>
      </p:sp>
      <p:sp>
        <p:nvSpPr>
          <p:cNvPr id="90" name="Shape 90"/>
          <p:cNvSpPr txBox="1"/>
          <p:nvPr/>
        </p:nvSpPr>
        <p:spPr>
          <a:xfrm>
            <a:off x="6567486" y="2590800"/>
            <a:ext cx="19797600" cy="2452800"/>
          </a:xfrm>
          <a:prstGeom prst="rect">
            <a:avLst/>
          </a:prstGeom>
          <a:noFill/>
          <a:ln>
            <a:noFill/>
          </a:ln>
        </p:spPr>
        <p:txBody>
          <a:bodyPr wrap="square" lIns="98650" tIns="49325" rIns="98650" bIns="49325" anchor="t" anchorCtr="0">
            <a:noAutofit/>
          </a:bodyPr>
          <a:lstStyle/>
          <a:p>
            <a:pPr marL="0" marR="0" lvl="0" indent="0" algn="ctr" rtl="0">
              <a:lnSpc>
                <a:spcPct val="100000"/>
              </a:lnSpc>
              <a:spcBef>
                <a:spcPts val="0"/>
              </a:spcBef>
              <a:spcAft>
                <a:spcPts val="0"/>
              </a:spcAft>
              <a:buClr>
                <a:srgbClr val="3333CC"/>
              </a:buClr>
              <a:buSzPct val="25000"/>
              <a:buFont typeface="Arial"/>
              <a:buNone/>
            </a:pPr>
            <a:r>
              <a:rPr lang="en-US" sz="6000" b="1" i="0" u="none" strike="noStrike" cap="none" dirty="0">
                <a:solidFill>
                  <a:srgbClr val="3333CC"/>
                </a:solidFill>
                <a:latin typeface="Arial"/>
                <a:ea typeface="Arial"/>
                <a:cs typeface="Arial"/>
                <a:sym typeface="Arial"/>
              </a:rPr>
              <a:t>Smart Healthcare Healing Network 1.0</a:t>
            </a: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rgbClr val="3333CC"/>
                </a:solidFill>
                <a:latin typeface="Arial"/>
                <a:ea typeface="Arial"/>
                <a:cs typeface="Arial"/>
                <a:sym typeface="Arial"/>
              </a:rPr>
              <a:t>Student: </a:t>
            </a:r>
            <a:r>
              <a:rPr lang="en-US" sz="3500" b="0" i="0" u="none" strike="noStrike" cap="none" dirty="0">
                <a:solidFill>
                  <a:srgbClr val="3333CC"/>
                </a:solidFill>
                <a:latin typeface="Arial"/>
                <a:ea typeface="Arial"/>
                <a:cs typeface="Arial"/>
                <a:sym typeface="Arial"/>
              </a:rPr>
              <a:t>Kyle Roque, Florida International University</a:t>
            </a: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rgbClr val="3333CC"/>
                </a:solidFill>
                <a:latin typeface="Arial"/>
                <a:ea typeface="Arial"/>
                <a:cs typeface="Arial"/>
                <a:sym typeface="Arial"/>
              </a:rPr>
              <a:t>Mentor:</a:t>
            </a:r>
            <a:r>
              <a:rPr lang="en-US" sz="3500" b="1" i="1" u="none" strike="noStrike" cap="none" dirty="0">
                <a:solidFill>
                  <a:srgbClr val="3333CC"/>
                </a:solidFill>
                <a:latin typeface="Arial"/>
                <a:ea typeface="Arial"/>
                <a:cs typeface="Arial"/>
                <a:sym typeface="Arial"/>
              </a:rPr>
              <a:t> </a:t>
            </a:r>
            <a:r>
              <a:rPr lang="en-US" sz="3500" b="0" i="1" u="none" strike="noStrike" cap="none" dirty="0">
                <a:solidFill>
                  <a:srgbClr val="3333CC"/>
                </a:solidFill>
                <a:latin typeface="Arial"/>
                <a:ea typeface="Arial"/>
                <a:cs typeface="Arial"/>
                <a:sym typeface="Arial"/>
              </a:rPr>
              <a:t>Annette King</a:t>
            </a:r>
            <a:r>
              <a:rPr lang="en-US" sz="3500" b="0" i="0" u="none" strike="noStrike" cap="none" dirty="0">
                <a:solidFill>
                  <a:srgbClr val="3333CC"/>
                </a:solidFill>
                <a:latin typeface="Arial"/>
                <a:ea typeface="Arial"/>
                <a:cs typeface="Arial"/>
                <a:sym typeface="Arial"/>
              </a:rPr>
              <a:t>,</a:t>
            </a:r>
            <a:r>
              <a:rPr lang="en-US" sz="3500" b="0" i="1" u="none" strike="noStrike" cap="none" dirty="0">
                <a:solidFill>
                  <a:srgbClr val="3333CC"/>
                </a:solidFill>
                <a:latin typeface="Arial"/>
                <a:ea typeface="Arial"/>
                <a:cs typeface="Arial"/>
                <a:sym typeface="Arial"/>
              </a:rPr>
              <a:t> Product Owner</a:t>
            </a:r>
            <a:r>
              <a:rPr lang="en-US" sz="3500" b="0" i="0" u="none" strike="noStrike" cap="none" dirty="0">
                <a:solidFill>
                  <a:srgbClr val="3333CC"/>
                </a:solidFill>
                <a:latin typeface="Arial"/>
                <a:ea typeface="Arial"/>
                <a:cs typeface="Arial"/>
                <a:sym typeface="Arial"/>
              </a:rPr>
              <a:t> </a:t>
            </a:r>
          </a:p>
          <a:p>
            <a:pPr marL="0" marR="0" lvl="0" indent="0" algn="ctr" rtl="0">
              <a:lnSpc>
                <a:spcPct val="100000"/>
              </a:lnSpc>
              <a:spcBef>
                <a:spcPts val="0"/>
              </a:spcBef>
              <a:spcAft>
                <a:spcPts val="0"/>
              </a:spcAft>
              <a:buClr>
                <a:srgbClr val="3333CC"/>
              </a:buClr>
              <a:buSzPct val="25000"/>
              <a:buFont typeface="Arial"/>
              <a:buNone/>
            </a:pPr>
            <a:r>
              <a:rPr lang="en-US" sz="3500" b="1" dirty="0">
                <a:solidFill>
                  <a:srgbClr val="3333CC"/>
                </a:solidFill>
              </a:rPr>
              <a:t>Professor</a:t>
            </a:r>
            <a:r>
              <a:rPr lang="en-US" sz="3500" b="1" i="0" u="none" strike="noStrike" cap="none" dirty="0">
                <a:solidFill>
                  <a:srgbClr val="3333CC"/>
                </a:solidFill>
                <a:latin typeface="Arial"/>
                <a:ea typeface="Arial"/>
                <a:cs typeface="Arial"/>
                <a:sym typeface="Arial"/>
              </a:rPr>
              <a:t>:</a:t>
            </a:r>
            <a:r>
              <a:rPr lang="en-US" sz="3500" b="1" i="1" u="none" strike="noStrike" cap="none" dirty="0">
                <a:solidFill>
                  <a:srgbClr val="3333CC"/>
                </a:solidFill>
                <a:latin typeface="Arial"/>
                <a:ea typeface="Arial"/>
                <a:cs typeface="Arial"/>
                <a:sym typeface="Arial"/>
              </a:rPr>
              <a:t> </a:t>
            </a:r>
            <a:r>
              <a:rPr lang="en-US" sz="3500" b="0" i="0" u="none" strike="noStrike" cap="none" dirty="0">
                <a:solidFill>
                  <a:srgbClr val="3333CC"/>
                </a:solidFill>
                <a:latin typeface="Arial"/>
                <a:ea typeface="Arial"/>
                <a:cs typeface="Arial"/>
                <a:sym typeface="Arial"/>
              </a:rPr>
              <a:t>Masoud </a:t>
            </a:r>
            <a:r>
              <a:rPr lang="en-US" sz="3500" b="0" i="0" u="none" strike="noStrike" cap="none" dirty="0" err="1">
                <a:solidFill>
                  <a:srgbClr val="3333CC"/>
                </a:solidFill>
                <a:latin typeface="Arial"/>
                <a:ea typeface="Arial"/>
                <a:cs typeface="Arial"/>
                <a:sym typeface="Arial"/>
              </a:rPr>
              <a:t>Sadjadi</a:t>
            </a:r>
            <a:r>
              <a:rPr lang="en-US" sz="3500" b="0" i="0" u="none" strike="noStrike" cap="none" dirty="0">
                <a:solidFill>
                  <a:srgbClr val="3333CC"/>
                </a:solidFill>
                <a:latin typeface="Arial"/>
                <a:ea typeface="Arial"/>
                <a:cs typeface="Arial"/>
                <a:sym typeface="Arial"/>
              </a:rPr>
              <a:t>, Florida International University</a:t>
            </a:r>
          </a:p>
        </p:txBody>
      </p:sp>
      <p:sp>
        <p:nvSpPr>
          <p:cNvPr id="91" name="Shape 91"/>
          <p:cNvSpPr txBox="1"/>
          <p:nvPr/>
        </p:nvSpPr>
        <p:spPr>
          <a:xfrm>
            <a:off x="990600" y="5493600"/>
            <a:ext cx="31089600" cy="35661600"/>
          </a:xfrm>
          <a:prstGeom prst="rect">
            <a:avLst/>
          </a:prstGeom>
          <a:noFill/>
          <a:ln w="63500" cap="flat" cmpd="sng">
            <a:solidFill>
              <a:srgbClr val="0033CC"/>
            </a:solidFill>
            <a:prstDash val="solid"/>
            <a:miter lim="8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Clr>
                <a:srgbClr val="000000"/>
              </a:buClr>
              <a:buSzPct val="25000"/>
              <a:buFont typeface="Arial"/>
              <a:buNone/>
            </a:pPr>
            <a:endParaRPr sz="8400" b="0" i="0" u="none" strike="noStrike" cap="none">
              <a:solidFill>
                <a:schemeClr val="dk1"/>
              </a:solidFill>
              <a:latin typeface="Arial"/>
              <a:ea typeface="Arial"/>
              <a:cs typeface="Arial"/>
              <a:sym typeface="Arial"/>
            </a:endParaRPr>
          </a:p>
        </p:txBody>
      </p:sp>
      <p:sp>
        <p:nvSpPr>
          <p:cNvPr id="92" name="Shape 92"/>
          <p:cNvSpPr txBox="1"/>
          <p:nvPr/>
        </p:nvSpPr>
        <p:spPr>
          <a:xfrm>
            <a:off x="1636400" y="6095925"/>
            <a:ext cx="9424500" cy="5858700"/>
          </a:xfrm>
          <a:prstGeom prst="rect">
            <a:avLst/>
          </a:prstGeom>
          <a:solidFill>
            <a:schemeClr val="lt1"/>
          </a:solidFill>
          <a:ln w="12700" cap="flat" cmpd="sng">
            <a:solidFill>
              <a:srgbClr val="0033CC"/>
            </a:solidFill>
            <a:prstDash val="solid"/>
            <a:miter lim="8000"/>
            <a:headEnd type="none" w="med" len="med"/>
            <a:tailEnd type="none" w="med" len="med"/>
          </a:ln>
        </p:spPr>
        <p:txBody>
          <a:bodyPr wrap="square"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Problem</a:t>
            </a:r>
          </a:p>
          <a:p>
            <a:pPr marR="0" lvl="0" algn="l" rtl="0">
              <a:lnSpc>
                <a:spcPct val="100000"/>
              </a:lnSpc>
              <a:spcBef>
                <a:spcPts val="0"/>
              </a:spcBef>
              <a:spcAft>
                <a:spcPts val="0"/>
              </a:spcAft>
              <a:buNone/>
            </a:pPr>
            <a:r>
              <a:rPr lang="en-US" sz="3800" b="0" i="0" u="none" strike="noStrike" cap="none" dirty="0">
                <a:solidFill>
                  <a:srgbClr val="336699"/>
                </a:solidFill>
                <a:latin typeface="Arial"/>
                <a:ea typeface="Arial"/>
                <a:cs typeface="Arial"/>
                <a:sym typeface="Arial"/>
              </a:rPr>
              <a:t>Currently, many patients, specifically cancer patients, often feel isolated or alone in their struggle because of the stigma that’s been historically associated with the disease. This feeling causes some patients to not share their experiences or concerns with others like themselves, which hinders their ability to learn more about their options and outcomes.</a:t>
            </a:r>
          </a:p>
        </p:txBody>
      </p:sp>
      <p:sp>
        <p:nvSpPr>
          <p:cNvPr id="93" name="Shape 93"/>
          <p:cNvSpPr txBox="1"/>
          <p:nvPr/>
        </p:nvSpPr>
        <p:spPr>
          <a:xfrm>
            <a:off x="990612" y="41924400"/>
            <a:ext cx="4980000" cy="730200"/>
          </a:xfrm>
          <a:prstGeom prst="rect">
            <a:avLst/>
          </a:prstGeom>
          <a:solidFill>
            <a:schemeClr val="lt1"/>
          </a:solidFill>
          <a:ln w="12700" cap="flat" cmpd="sng">
            <a:solidFill>
              <a:srgbClr val="0033CC"/>
            </a:solidFill>
            <a:prstDash val="solid"/>
            <a:miter lim="8000"/>
            <a:headEnd type="none" w="med" len="med"/>
            <a:tailEnd type="none" w="med" len="med"/>
          </a:ln>
        </p:spPr>
        <p:txBody>
          <a:bodyPr wrap="square"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Acknowledgement</a:t>
            </a:r>
          </a:p>
        </p:txBody>
      </p:sp>
      <p:sp>
        <p:nvSpPr>
          <p:cNvPr id="94" name="Shape 94"/>
          <p:cNvSpPr txBox="1"/>
          <p:nvPr/>
        </p:nvSpPr>
        <p:spPr>
          <a:xfrm>
            <a:off x="15925800" y="446087"/>
            <a:ext cx="4724400" cy="10779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accent2"/>
              </a:buClr>
              <a:buSzPct val="25000"/>
              <a:buFont typeface="Arial"/>
              <a:buNone/>
            </a:pPr>
            <a:r>
              <a:rPr lang="en-US" sz="3200" b="1" i="0" u="none" strike="noStrike" cap="none" dirty="0">
                <a:solidFill>
                  <a:schemeClr val="accent2"/>
                </a:solidFill>
                <a:latin typeface="Arial"/>
                <a:ea typeface="Arial"/>
                <a:cs typeface="Arial"/>
                <a:sym typeface="Arial"/>
              </a:rPr>
              <a:t>School of Computing &amp; Information Sciences</a:t>
            </a:r>
          </a:p>
        </p:txBody>
      </p:sp>
      <p:pic>
        <p:nvPicPr>
          <p:cNvPr id="95" name="Shape 95"/>
          <p:cNvPicPr preferRelativeResize="0"/>
          <p:nvPr/>
        </p:nvPicPr>
        <p:blipFill rotWithShape="1">
          <a:blip r:embed="rId3">
            <a:alphaModFix/>
          </a:blip>
          <a:srcRect/>
          <a:stretch/>
        </p:blipFill>
        <p:spPr>
          <a:xfrm>
            <a:off x="13182600" y="381000"/>
            <a:ext cx="2630400" cy="1219200"/>
          </a:xfrm>
          <a:prstGeom prst="rect">
            <a:avLst/>
          </a:prstGeom>
          <a:noFill/>
          <a:ln>
            <a:noFill/>
          </a:ln>
        </p:spPr>
      </p:pic>
      <p:sp>
        <p:nvSpPr>
          <p:cNvPr id="96" name="Shape 96"/>
          <p:cNvSpPr txBox="1"/>
          <p:nvPr/>
        </p:nvSpPr>
        <p:spPr>
          <a:xfrm>
            <a:off x="22967950" y="6095925"/>
            <a:ext cx="8349300" cy="5858700"/>
          </a:xfrm>
          <a:prstGeom prst="rect">
            <a:avLst/>
          </a:prstGeom>
          <a:solidFill>
            <a:schemeClr val="lt1"/>
          </a:solidFill>
          <a:ln w="12700" cap="flat" cmpd="sng">
            <a:solidFill>
              <a:srgbClr val="0033CC"/>
            </a:solidFill>
            <a:prstDash val="solid"/>
            <a:miter lim="8000"/>
            <a:headEnd type="none" w="med" len="med"/>
            <a:tailEnd type="none" w="med" len="med"/>
          </a:ln>
        </p:spPr>
        <p:txBody>
          <a:bodyPr wrap="square"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Current System</a:t>
            </a:r>
          </a:p>
          <a:p>
            <a:pPr marL="571500" marR="0" lvl="0" indent="-571500" rtl="0">
              <a:lnSpc>
                <a:spcPct val="100000"/>
              </a:lnSpc>
              <a:spcBef>
                <a:spcPts val="0"/>
              </a:spcBef>
              <a:spcAft>
                <a:spcPts val="0"/>
              </a:spcAft>
              <a:buClr>
                <a:srgbClr val="336699"/>
              </a:buClr>
              <a:buSzPct val="80000"/>
              <a:buFont typeface="Arial" panose="020B0604020202020204" pitchFamily="34" charset="0"/>
              <a:buChar char="•"/>
            </a:pPr>
            <a:r>
              <a:rPr lang="en-US" sz="3200" i="0" u="none" strike="noStrike" cap="none" dirty="0">
                <a:solidFill>
                  <a:srgbClr val="336699"/>
                </a:solidFill>
                <a:latin typeface="Arial"/>
                <a:ea typeface="Arial"/>
                <a:cs typeface="Arial"/>
                <a:sym typeface="Arial"/>
              </a:rPr>
              <a:t>Users include patients, caregivers, and healthcare providers</a:t>
            </a:r>
          </a:p>
          <a:p>
            <a:pPr marL="571500" marR="0" lvl="0" indent="-571500" rtl="0">
              <a:lnSpc>
                <a:spcPct val="100000"/>
              </a:lnSpc>
              <a:spcBef>
                <a:spcPts val="0"/>
              </a:spcBef>
              <a:spcAft>
                <a:spcPts val="0"/>
              </a:spcAft>
              <a:buClr>
                <a:srgbClr val="336699"/>
              </a:buClr>
              <a:buSzPct val="80000"/>
              <a:buFont typeface="Arial" panose="020B0604020202020204" pitchFamily="34" charset="0"/>
              <a:buChar char="•"/>
            </a:pPr>
            <a:r>
              <a:rPr lang="en-US" sz="3200" i="0" u="none" strike="noStrike" cap="none" dirty="0">
                <a:solidFill>
                  <a:srgbClr val="336699"/>
                </a:solidFill>
                <a:latin typeface="Arial"/>
                <a:ea typeface="Arial"/>
                <a:cs typeface="Arial"/>
                <a:sym typeface="Arial"/>
              </a:rPr>
              <a:t>Topic-specific forums are available for</a:t>
            </a:r>
            <a:r>
              <a:rPr lang="en-US" sz="3200" dirty="0">
                <a:solidFill>
                  <a:srgbClr val="336699"/>
                </a:solidFill>
              </a:rPr>
              <a:t> all users to post content and comments</a:t>
            </a:r>
          </a:p>
          <a:p>
            <a:pPr marL="571500" marR="0" lvl="0" indent="-571500" rtl="0">
              <a:lnSpc>
                <a:spcPct val="100000"/>
              </a:lnSpc>
              <a:spcBef>
                <a:spcPts val="0"/>
              </a:spcBef>
              <a:spcAft>
                <a:spcPts val="0"/>
              </a:spcAft>
              <a:buClr>
                <a:srgbClr val="336699"/>
              </a:buClr>
              <a:buSzPct val="80000"/>
              <a:buFont typeface="Arial" panose="020B0604020202020204" pitchFamily="34" charset="0"/>
              <a:buChar char="•"/>
            </a:pPr>
            <a:r>
              <a:rPr lang="en-US" sz="3200" i="0" u="none" strike="noStrike" cap="none" dirty="0">
                <a:solidFill>
                  <a:srgbClr val="336699"/>
                </a:solidFill>
                <a:latin typeface="Arial"/>
                <a:ea typeface="Arial"/>
                <a:cs typeface="Arial"/>
                <a:sym typeface="Arial"/>
              </a:rPr>
              <a:t>Users can create and join events </a:t>
            </a:r>
            <a:endParaRPr lang="en-US" sz="3200" dirty="0">
              <a:solidFill>
                <a:srgbClr val="336699"/>
              </a:solidFill>
            </a:endParaRPr>
          </a:p>
          <a:p>
            <a:pPr marL="571500" marR="0" lvl="0" indent="-571500" rtl="0">
              <a:lnSpc>
                <a:spcPct val="100000"/>
              </a:lnSpc>
              <a:spcBef>
                <a:spcPts val="0"/>
              </a:spcBef>
              <a:spcAft>
                <a:spcPts val="0"/>
              </a:spcAft>
              <a:buClr>
                <a:srgbClr val="336699"/>
              </a:buClr>
              <a:buSzPct val="80000"/>
              <a:buFont typeface="Arial" panose="020B0604020202020204" pitchFamily="34" charset="0"/>
              <a:buChar char="•"/>
            </a:pPr>
            <a:r>
              <a:rPr lang="en-US" sz="3200" i="0" u="none" strike="noStrike" cap="none" dirty="0">
                <a:solidFill>
                  <a:srgbClr val="336699"/>
                </a:solidFill>
                <a:latin typeface="Arial"/>
                <a:ea typeface="Arial"/>
                <a:cs typeface="Arial"/>
                <a:sym typeface="Arial"/>
              </a:rPr>
              <a:t>Healthcare providers can post beneficial/educational re</a:t>
            </a:r>
            <a:r>
              <a:rPr lang="en-US" sz="3200" dirty="0">
                <a:solidFill>
                  <a:srgbClr val="336699"/>
                </a:solidFill>
              </a:rPr>
              <a:t>sources for other users</a:t>
            </a:r>
          </a:p>
          <a:p>
            <a:pPr marL="571500" marR="0" lvl="0" indent="-571500" rtl="0">
              <a:lnSpc>
                <a:spcPct val="100000"/>
              </a:lnSpc>
              <a:spcBef>
                <a:spcPts val="0"/>
              </a:spcBef>
              <a:spcAft>
                <a:spcPts val="0"/>
              </a:spcAft>
              <a:buClr>
                <a:srgbClr val="336699"/>
              </a:buClr>
              <a:buSzPct val="80000"/>
              <a:buFont typeface="Arial" panose="020B0604020202020204" pitchFamily="34" charset="0"/>
              <a:buChar char="•"/>
            </a:pPr>
            <a:r>
              <a:rPr lang="en-US" sz="3200" i="0" u="none" strike="noStrike" cap="none" dirty="0">
                <a:solidFill>
                  <a:srgbClr val="336699"/>
                </a:solidFill>
                <a:latin typeface="Arial"/>
                <a:ea typeface="Arial"/>
                <a:cs typeface="Arial"/>
                <a:sym typeface="Arial"/>
              </a:rPr>
              <a:t>Calendar featu</a:t>
            </a:r>
            <a:r>
              <a:rPr lang="en-US" sz="3200" dirty="0">
                <a:solidFill>
                  <a:srgbClr val="336699"/>
                </a:solidFill>
              </a:rPr>
              <a:t>re to track appointments and medicine schedules</a:t>
            </a:r>
            <a:endParaRPr lang="en-US" sz="3200" i="0" u="none" strike="noStrike" cap="none" dirty="0">
              <a:solidFill>
                <a:srgbClr val="336699"/>
              </a:solidFill>
              <a:latin typeface="Arial"/>
              <a:ea typeface="Arial"/>
              <a:cs typeface="Arial"/>
              <a:sym typeface="Arial"/>
            </a:endParaRPr>
          </a:p>
          <a:p>
            <a:pPr marL="571500" marR="0" lvl="0" indent="-571500" algn="ctr" rtl="0">
              <a:lnSpc>
                <a:spcPct val="100000"/>
              </a:lnSpc>
              <a:spcBef>
                <a:spcPts val="0"/>
              </a:spcBef>
              <a:spcAft>
                <a:spcPts val="0"/>
              </a:spcAft>
              <a:buClr>
                <a:srgbClr val="336699"/>
              </a:buClr>
              <a:buSzPct val="80000"/>
              <a:buFont typeface="Arial" panose="020B0604020202020204" pitchFamily="34" charset="0"/>
              <a:buChar char="•"/>
            </a:pPr>
            <a:endParaRPr lang="en-US" sz="4100" dirty="0">
              <a:solidFill>
                <a:srgbClr val="336699"/>
              </a:solidFill>
            </a:endParaRPr>
          </a:p>
        </p:txBody>
      </p:sp>
      <p:sp>
        <p:nvSpPr>
          <p:cNvPr id="97" name="Shape 97"/>
          <p:cNvSpPr txBox="1"/>
          <p:nvPr/>
        </p:nvSpPr>
        <p:spPr>
          <a:xfrm>
            <a:off x="1811950" y="23063150"/>
            <a:ext cx="9249000" cy="9049800"/>
          </a:xfrm>
          <a:prstGeom prst="rect">
            <a:avLst/>
          </a:prstGeom>
          <a:solidFill>
            <a:schemeClr val="lt1"/>
          </a:solidFill>
          <a:ln w="12700" cap="flat" cmpd="sng">
            <a:solidFill>
              <a:srgbClr val="0033CC"/>
            </a:solidFill>
            <a:prstDash val="solid"/>
            <a:miter lim="8000"/>
            <a:headEnd type="none" w="med" len="med"/>
            <a:tailEnd type="none" w="med" len="med"/>
          </a:ln>
        </p:spPr>
        <p:txBody>
          <a:bodyPr wrap="square"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Requirements</a:t>
            </a:r>
          </a:p>
          <a:p>
            <a:pPr marL="571500" lvl="0" indent="-571500">
              <a:buClr>
                <a:srgbClr val="336699"/>
              </a:buClr>
              <a:buSzPct val="80000"/>
              <a:buFont typeface="Arial" panose="020B0604020202020204" pitchFamily="34" charset="0"/>
              <a:buChar char="•"/>
            </a:pPr>
            <a:r>
              <a:rPr lang="en-US" sz="4000" dirty="0">
                <a:solidFill>
                  <a:srgbClr val="336699"/>
                </a:solidFill>
              </a:rPr>
              <a:t>MongoDB v3.2 installed</a:t>
            </a:r>
          </a:p>
          <a:p>
            <a:pPr marL="571500" lvl="0" indent="-571500">
              <a:buClr>
                <a:srgbClr val="336699"/>
              </a:buClr>
              <a:buSzPct val="80000"/>
              <a:buFont typeface="Arial" panose="020B0604020202020204" pitchFamily="34" charset="0"/>
              <a:buChar char="•"/>
            </a:pPr>
            <a:r>
              <a:rPr lang="en-US" sz="4000" dirty="0">
                <a:solidFill>
                  <a:srgbClr val="336699"/>
                </a:solidFill>
              </a:rPr>
              <a:t>NodeJS and NPM installed</a:t>
            </a:r>
          </a:p>
          <a:p>
            <a:pPr marL="571500" lvl="0" indent="-571500">
              <a:buClr>
                <a:srgbClr val="336699"/>
              </a:buClr>
              <a:buSzPct val="80000"/>
              <a:buFont typeface="Arial" panose="020B0604020202020204" pitchFamily="34" charset="0"/>
              <a:buChar char="•"/>
            </a:pPr>
            <a:r>
              <a:rPr lang="en-US" sz="4000" dirty="0" err="1">
                <a:solidFill>
                  <a:srgbClr val="336699"/>
                </a:solidFill>
              </a:rPr>
              <a:t>ExpressJS</a:t>
            </a:r>
            <a:r>
              <a:rPr lang="en-US" sz="4000" dirty="0">
                <a:solidFill>
                  <a:srgbClr val="336699"/>
                </a:solidFill>
              </a:rPr>
              <a:t>, AngularJS, and </a:t>
            </a:r>
            <a:r>
              <a:rPr lang="en-US" sz="4000" dirty="0" err="1">
                <a:solidFill>
                  <a:srgbClr val="336699"/>
                </a:solidFill>
              </a:rPr>
              <a:t>MongoSkin</a:t>
            </a:r>
            <a:r>
              <a:rPr lang="en-US" sz="4000" dirty="0">
                <a:solidFill>
                  <a:srgbClr val="336699"/>
                </a:solidFill>
              </a:rPr>
              <a:t> dependencies injected</a:t>
            </a:r>
          </a:p>
          <a:p>
            <a:pPr marL="571500" lvl="0" indent="-571500">
              <a:buClr>
                <a:srgbClr val="336699"/>
              </a:buClr>
              <a:buSzPct val="80000"/>
              <a:buFont typeface="Arial" panose="020B0604020202020204" pitchFamily="34" charset="0"/>
              <a:buChar char="•"/>
            </a:pPr>
            <a:r>
              <a:rPr lang="en-US" sz="4000" dirty="0">
                <a:solidFill>
                  <a:srgbClr val="336699"/>
                </a:solidFill>
              </a:rPr>
              <a:t>Compatible Internet Browsers: Google Chrome, Firefox, Safari, Internet Explorer</a:t>
            </a:r>
          </a:p>
          <a:p>
            <a:pPr marL="0" marR="0" lvl="0" indent="0" algn="ctr" rtl="0">
              <a:lnSpc>
                <a:spcPct val="100000"/>
              </a:lnSpc>
              <a:spcBef>
                <a:spcPts val="0"/>
              </a:spcBef>
              <a:spcAft>
                <a:spcPts val="0"/>
              </a:spcAft>
              <a:buClr>
                <a:srgbClr val="336699"/>
              </a:buClr>
              <a:buSzPct val="25000"/>
              <a:buFont typeface="Arial"/>
              <a:buNone/>
            </a:pPr>
            <a:endParaRPr sz="4100" b="1" i="0" u="none" strike="noStrike" cap="none" dirty="0">
              <a:solidFill>
                <a:srgbClr val="336699"/>
              </a:solidFill>
              <a:latin typeface="Arial"/>
              <a:ea typeface="Arial"/>
              <a:cs typeface="Arial"/>
              <a:sym typeface="Arial"/>
            </a:endParaRPr>
          </a:p>
        </p:txBody>
      </p:sp>
      <p:sp>
        <p:nvSpPr>
          <p:cNvPr id="98" name="Shape 98"/>
          <p:cNvSpPr txBox="1"/>
          <p:nvPr/>
        </p:nvSpPr>
        <p:spPr>
          <a:xfrm>
            <a:off x="11882300" y="23063150"/>
            <a:ext cx="10600067" cy="8924700"/>
          </a:xfrm>
          <a:prstGeom prst="rect">
            <a:avLst/>
          </a:prstGeom>
          <a:solidFill>
            <a:schemeClr val="lt1"/>
          </a:solidFill>
          <a:ln w="12700" cap="flat" cmpd="sng">
            <a:solidFill>
              <a:srgbClr val="0033CC"/>
            </a:solidFill>
            <a:prstDash val="solid"/>
            <a:miter lim="8000"/>
            <a:headEnd type="none" w="med" len="med"/>
            <a:tailEnd type="none" w="med" len="med"/>
          </a:ln>
        </p:spPr>
        <p:txBody>
          <a:bodyPr wrap="square"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System Design</a:t>
            </a:r>
          </a:p>
        </p:txBody>
      </p:sp>
      <p:sp>
        <p:nvSpPr>
          <p:cNvPr id="99" name="Shape 99"/>
          <p:cNvSpPr txBox="1"/>
          <p:nvPr/>
        </p:nvSpPr>
        <p:spPr>
          <a:xfrm>
            <a:off x="11882300" y="32573225"/>
            <a:ext cx="10600067" cy="8213268"/>
          </a:xfrm>
          <a:prstGeom prst="rect">
            <a:avLst/>
          </a:prstGeom>
          <a:solidFill>
            <a:schemeClr val="lt1"/>
          </a:solidFill>
          <a:ln w="12700" cap="flat" cmpd="sng">
            <a:solidFill>
              <a:srgbClr val="0033CC"/>
            </a:solidFill>
            <a:prstDash val="solid"/>
            <a:miter lim="8000"/>
            <a:headEnd type="none" w="med" len="med"/>
            <a:tailEnd type="none" w="med" len="med"/>
          </a:ln>
        </p:spPr>
        <p:txBody>
          <a:bodyPr wrap="square"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dirty="0">
                <a:solidFill>
                  <a:srgbClr val="336699"/>
                </a:solidFill>
              </a:rPr>
              <a:t>System</a:t>
            </a:r>
            <a:r>
              <a:rPr lang="en-US" sz="4100" b="1" i="0" u="none" strike="noStrike" cap="none" dirty="0">
                <a:solidFill>
                  <a:srgbClr val="336699"/>
                </a:solidFill>
                <a:latin typeface="Arial"/>
                <a:ea typeface="Arial"/>
                <a:cs typeface="Arial"/>
                <a:sym typeface="Arial"/>
              </a:rPr>
              <a:t> Design</a:t>
            </a:r>
          </a:p>
        </p:txBody>
      </p:sp>
      <p:sp>
        <p:nvSpPr>
          <p:cNvPr id="100" name="Shape 100"/>
          <p:cNvSpPr txBox="1"/>
          <p:nvPr/>
        </p:nvSpPr>
        <p:spPr>
          <a:xfrm>
            <a:off x="23383100" y="23063125"/>
            <a:ext cx="7933800" cy="9049800"/>
          </a:xfrm>
          <a:prstGeom prst="rect">
            <a:avLst/>
          </a:prstGeom>
          <a:solidFill>
            <a:schemeClr val="lt1"/>
          </a:solidFill>
          <a:ln w="12700" cap="flat" cmpd="sng">
            <a:solidFill>
              <a:srgbClr val="0033CC"/>
            </a:solidFill>
            <a:prstDash val="solid"/>
            <a:miter lim="8000"/>
            <a:headEnd type="none" w="med" len="med"/>
            <a:tailEnd type="none" w="med" len="med"/>
          </a:ln>
        </p:spPr>
        <p:txBody>
          <a:bodyPr wrap="square"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Implementation</a:t>
            </a:r>
          </a:p>
          <a:p>
            <a:pPr marL="571500" lvl="0" indent="-571500">
              <a:buClr>
                <a:srgbClr val="336699"/>
              </a:buClr>
              <a:buSzPct val="80000"/>
              <a:buFont typeface="Arial" panose="020B0604020202020204" pitchFamily="34" charset="0"/>
              <a:buChar char="•"/>
            </a:pPr>
            <a:r>
              <a:rPr lang="en-US" sz="4400" dirty="0">
                <a:solidFill>
                  <a:srgbClr val="336699"/>
                </a:solidFill>
              </a:rPr>
              <a:t>MEAN stack: MongoDB, </a:t>
            </a:r>
            <a:r>
              <a:rPr lang="en-US" sz="4400" dirty="0" err="1">
                <a:solidFill>
                  <a:srgbClr val="336699"/>
                </a:solidFill>
              </a:rPr>
              <a:t>ExpressJS</a:t>
            </a:r>
            <a:r>
              <a:rPr lang="en-US" sz="4400" dirty="0">
                <a:solidFill>
                  <a:srgbClr val="336699"/>
                </a:solidFill>
              </a:rPr>
              <a:t>, AngularJS, NodeJS</a:t>
            </a:r>
          </a:p>
          <a:p>
            <a:pPr marL="571500" lvl="0" indent="-571500">
              <a:buClr>
                <a:srgbClr val="336699"/>
              </a:buClr>
              <a:buSzPct val="80000"/>
              <a:buFont typeface="Arial" panose="020B0604020202020204" pitchFamily="34" charset="0"/>
              <a:buChar char="•"/>
            </a:pPr>
            <a:r>
              <a:rPr lang="en-US" sz="4400" dirty="0" err="1">
                <a:solidFill>
                  <a:srgbClr val="336699"/>
                </a:solidFill>
              </a:rPr>
              <a:t>JQuery</a:t>
            </a:r>
            <a:r>
              <a:rPr lang="en-US" sz="4400" dirty="0">
                <a:solidFill>
                  <a:srgbClr val="336699"/>
                </a:solidFill>
              </a:rPr>
              <a:t>, HTML5, CSS3, JavaScript</a:t>
            </a:r>
          </a:p>
          <a:p>
            <a:pPr marL="571500" lvl="0" indent="-571500">
              <a:buClr>
                <a:srgbClr val="336699"/>
              </a:buClr>
              <a:buSzPct val="80000"/>
              <a:buFont typeface="Arial" panose="020B0604020202020204" pitchFamily="34" charset="0"/>
              <a:buChar char="•"/>
            </a:pPr>
            <a:r>
              <a:rPr lang="en-US" sz="4400" dirty="0">
                <a:solidFill>
                  <a:srgbClr val="336699"/>
                </a:solidFill>
              </a:rPr>
              <a:t>MVC-like architecture</a:t>
            </a:r>
          </a:p>
          <a:p>
            <a:pPr marL="571500" lvl="0" indent="-571500">
              <a:buClr>
                <a:srgbClr val="336699"/>
              </a:buClr>
              <a:buSzPct val="80000"/>
              <a:buFont typeface="Arial" panose="020B0604020202020204" pitchFamily="34" charset="0"/>
              <a:buChar char="•"/>
            </a:pPr>
            <a:r>
              <a:rPr lang="en-US" sz="4400" dirty="0">
                <a:solidFill>
                  <a:srgbClr val="336699"/>
                </a:solidFill>
              </a:rPr>
              <a:t>Instead of models, services layer used for data access and business logic</a:t>
            </a:r>
          </a:p>
          <a:p>
            <a:pPr marL="571500" lvl="0" indent="-571500">
              <a:buClr>
                <a:srgbClr val="336699"/>
              </a:buClr>
              <a:buSzPct val="80000"/>
              <a:buFont typeface="Arial" panose="020B0604020202020204" pitchFamily="34" charset="0"/>
              <a:buChar char="•"/>
            </a:pPr>
            <a:r>
              <a:rPr lang="en-US" sz="4400" dirty="0">
                <a:solidFill>
                  <a:srgbClr val="336699"/>
                </a:solidFill>
              </a:rPr>
              <a:t>Development Environment: Visual Studio Code</a:t>
            </a:r>
          </a:p>
          <a:p>
            <a:pPr marL="571500" lvl="0" indent="-571500">
              <a:buClr>
                <a:srgbClr val="336699"/>
              </a:buClr>
              <a:buSzPct val="80000"/>
              <a:buFont typeface="Arial" panose="020B0604020202020204" pitchFamily="34" charset="0"/>
              <a:buChar char="•"/>
            </a:pPr>
            <a:endParaRPr lang="en-US" sz="4400" dirty="0">
              <a:solidFill>
                <a:srgbClr val="336699"/>
              </a:solidFill>
            </a:endParaRPr>
          </a:p>
          <a:p>
            <a:pPr marR="0" lvl="0" algn="ctr" rtl="0">
              <a:lnSpc>
                <a:spcPct val="100000"/>
              </a:lnSpc>
              <a:spcBef>
                <a:spcPts val="0"/>
              </a:spcBef>
              <a:spcAft>
                <a:spcPts val="0"/>
              </a:spcAft>
              <a:buClr>
                <a:srgbClr val="336699"/>
              </a:buClr>
              <a:buSzPct val="25000"/>
            </a:pPr>
            <a:endParaRPr sz="4100" b="1" i="0" u="none" strike="noStrike" cap="none" dirty="0">
              <a:solidFill>
                <a:srgbClr val="336699"/>
              </a:solidFill>
              <a:latin typeface="Arial"/>
              <a:ea typeface="Arial"/>
              <a:cs typeface="Arial"/>
              <a:sym typeface="Arial"/>
            </a:endParaRPr>
          </a:p>
        </p:txBody>
      </p:sp>
      <p:sp>
        <p:nvSpPr>
          <p:cNvPr id="101" name="Shape 101"/>
          <p:cNvSpPr txBox="1"/>
          <p:nvPr/>
        </p:nvSpPr>
        <p:spPr>
          <a:xfrm>
            <a:off x="1811950" y="32573225"/>
            <a:ext cx="9249000" cy="8213268"/>
          </a:xfrm>
          <a:prstGeom prst="rect">
            <a:avLst/>
          </a:prstGeom>
          <a:solidFill>
            <a:schemeClr val="lt1"/>
          </a:solidFill>
          <a:ln w="12700" cap="flat" cmpd="sng">
            <a:solidFill>
              <a:srgbClr val="0033CC"/>
            </a:solidFill>
            <a:prstDash val="solid"/>
            <a:miter lim="8000"/>
            <a:headEnd type="none" w="med" len="med"/>
            <a:tailEnd type="none" w="med" len="med"/>
          </a:ln>
        </p:spPr>
        <p:txBody>
          <a:bodyPr wrap="square"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800" b="1" i="0" u="none" strike="noStrike" cap="none" dirty="0">
                <a:solidFill>
                  <a:srgbClr val="336699"/>
                </a:solidFill>
                <a:latin typeface="Arial"/>
                <a:ea typeface="Arial"/>
                <a:cs typeface="Arial"/>
                <a:sym typeface="Arial"/>
              </a:rPr>
              <a:t>Validation/Verification</a:t>
            </a:r>
          </a:p>
          <a:p>
            <a:pPr marL="571500" lvl="0" indent="-571500">
              <a:buClr>
                <a:srgbClr val="336699"/>
              </a:buClr>
              <a:buSzPct val="80000"/>
              <a:buFont typeface="Arial" panose="020B0604020202020204" pitchFamily="34" charset="0"/>
              <a:buChar char="•"/>
            </a:pPr>
            <a:r>
              <a:rPr lang="en-US" sz="4800" dirty="0">
                <a:solidFill>
                  <a:srgbClr val="336699"/>
                </a:solidFill>
              </a:rPr>
              <a:t>Manual testing performed for each user story by developers</a:t>
            </a:r>
          </a:p>
          <a:p>
            <a:pPr marL="571500" lvl="0" indent="-571500">
              <a:buClr>
                <a:srgbClr val="336699"/>
              </a:buClr>
              <a:buSzPct val="80000"/>
              <a:buFont typeface="Arial" panose="020B0604020202020204" pitchFamily="34" charset="0"/>
              <a:buChar char="•"/>
            </a:pPr>
            <a:r>
              <a:rPr lang="en-US" sz="4800" dirty="0">
                <a:solidFill>
                  <a:srgbClr val="336699"/>
                </a:solidFill>
              </a:rPr>
              <a:t>UI/Usability testing performed by potential users</a:t>
            </a:r>
          </a:p>
          <a:p>
            <a:pPr marL="571500" lvl="0" indent="-571500">
              <a:buClr>
                <a:srgbClr val="336699"/>
              </a:buClr>
              <a:buSzPct val="80000"/>
              <a:buFont typeface="Arial" panose="020B0604020202020204" pitchFamily="34" charset="0"/>
              <a:buChar char="•"/>
            </a:pPr>
            <a:r>
              <a:rPr lang="en-US" sz="4800" dirty="0">
                <a:solidFill>
                  <a:srgbClr val="336699"/>
                </a:solidFill>
              </a:rPr>
              <a:t>Application was demoed to Product Owner after each sprint so they could validate its functionality</a:t>
            </a:r>
          </a:p>
          <a:p>
            <a:pPr marL="0" marR="0" lvl="0" indent="0" algn="ctr" rtl="0">
              <a:lnSpc>
                <a:spcPct val="100000"/>
              </a:lnSpc>
              <a:spcBef>
                <a:spcPts val="0"/>
              </a:spcBef>
              <a:spcAft>
                <a:spcPts val="0"/>
              </a:spcAft>
              <a:buClr>
                <a:srgbClr val="336699"/>
              </a:buClr>
              <a:buSzPct val="25000"/>
              <a:buFont typeface="Arial"/>
              <a:buNone/>
            </a:pPr>
            <a:endParaRPr lang="en-US" sz="4100" b="1" i="0" u="none" strike="noStrike" cap="none" dirty="0">
              <a:solidFill>
                <a:srgbClr val="336699"/>
              </a:solidFill>
              <a:latin typeface="Arial"/>
              <a:ea typeface="Arial"/>
              <a:cs typeface="Arial"/>
              <a:sym typeface="Arial"/>
            </a:endParaRPr>
          </a:p>
        </p:txBody>
      </p:sp>
      <p:sp>
        <p:nvSpPr>
          <p:cNvPr id="102" name="Shape 102"/>
          <p:cNvSpPr txBox="1"/>
          <p:nvPr/>
        </p:nvSpPr>
        <p:spPr>
          <a:xfrm>
            <a:off x="1636400" y="12853375"/>
            <a:ext cx="29680800" cy="9213300"/>
          </a:xfrm>
          <a:prstGeom prst="rect">
            <a:avLst/>
          </a:prstGeom>
          <a:solidFill>
            <a:schemeClr val="lt1"/>
          </a:solidFill>
          <a:ln w="12700" cap="flat" cmpd="sng">
            <a:solidFill>
              <a:srgbClr val="0033CC"/>
            </a:solidFill>
            <a:prstDash val="solid"/>
            <a:miter lim="8000"/>
            <a:headEnd type="none" w="med" len="med"/>
            <a:tailEnd type="none" w="med" len="med"/>
          </a:ln>
        </p:spPr>
        <p:txBody>
          <a:bodyPr wrap="square"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Screenshots</a:t>
            </a:r>
          </a:p>
        </p:txBody>
      </p:sp>
      <p:sp>
        <p:nvSpPr>
          <p:cNvPr id="103" name="Shape 103"/>
          <p:cNvSpPr txBox="1"/>
          <p:nvPr/>
        </p:nvSpPr>
        <p:spPr>
          <a:xfrm>
            <a:off x="23383500" y="32573225"/>
            <a:ext cx="7933800" cy="8213268"/>
          </a:xfrm>
          <a:prstGeom prst="rect">
            <a:avLst/>
          </a:prstGeom>
          <a:solidFill>
            <a:schemeClr val="lt1"/>
          </a:solidFill>
          <a:ln w="12700" cap="flat" cmpd="sng">
            <a:solidFill>
              <a:srgbClr val="0033CC"/>
            </a:solidFill>
            <a:prstDash val="solid"/>
            <a:miter lim="8000"/>
            <a:headEnd type="none" w="med" len="med"/>
            <a:tailEnd type="none" w="med" len="med"/>
          </a:ln>
        </p:spPr>
        <p:txBody>
          <a:bodyPr wrap="square"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Summary</a:t>
            </a:r>
          </a:p>
          <a:p>
            <a:pPr marL="571500" lvl="0" indent="-571500">
              <a:buClr>
                <a:srgbClr val="336699"/>
              </a:buClr>
              <a:buSzPct val="80000"/>
              <a:buFont typeface="Arial" panose="020B0604020202020204" pitchFamily="34" charset="0"/>
              <a:buChar char="•"/>
            </a:pPr>
            <a:r>
              <a:rPr lang="en-US" sz="4400" dirty="0">
                <a:solidFill>
                  <a:srgbClr val="336699"/>
                </a:solidFill>
              </a:rPr>
              <a:t>SHAIHN 1.0 is the first iteration of this web application</a:t>
            </a:r>
          </a:p>
          <a:p>
            <a:pPr marL="571500" lvl="0" indent="-571500">
              <a:buClr>
                <a:srgbClr val="336699"/>
              </a:buClr>
              <a:buSzPct val="80000"/>
              <a:buFont typeface="Arial" panose="020B0604020202020204" pitchFamily="34" charset="0"/>
              <a:buChar char="•"/>
            </a:pPr>
            <a:r>
              <a:rPr lang="en-US" sz="4400" dirty="0">
                <a:solidFill>
                  <a:srgbClr val="336699"/>
                </a:solidFill>
              </a:rPr>
              <a:t>Team developed from scratch using the MEAN tech stack for full stack web development</a:t>
            </a:r>
          </a:p>
          <a:p>
            <a:pPr marL="571500" lvl="0" indent="-571500">
              <a:buClr>
                <a:srgbClr val="336699"/>
              </a:buClr>
              <a:buSzPct val="80000"/>
              <a:buFont typeface="Arial" panose="020B0604020202020204" pitchFamily="34" charset="0"/>
              <a:buChar char="•"/>
            </a:pPr>
            <a:r>
              <a:rPr lang="en-US" sz="4400" dirty="0">
                <a:solidFill>
                  <a:srgbClr val="336699"/>
                </a:solidFill>
              </a:rPr>
              <a:t>Allows users with similar health conditions to connect in a supportive environment</a:t>
            </a:r>
          </a:p>
          <a:p>
            <a:pPr lvl="0">
              <a:buClr>
                <a:srgbClr val="336699"/>
              </a:buClr>
              <a:buSzPct val="25000"/>
            </a:pPr>
            <a:endParaRPr sz="4100" b="1" i="0" u="none" strike="noStrike" cap="none" dirty="0">
              <a:solidFill>
                <a:srgbClr val="336699"/>
              </a:solidFill>
              <a:latin typeface="Arial"/>
              <a:ea typeface="Arial"/>
              <a:cs typeface="Arial"/>
              <a:sym typeface="Arial"/>
            </a:endParaRPr>
          </a:p>
        </p:txBody>
      </p:sp>
      <p:sp>
        <p:nvSpPr>
          <p:cNvPr id="106" name="Shape 106"/>
          <p:cNvSpPr txBox="1"/>
          <p:nvPr/>
        </p:nvSpPr>
        <p:spPr>
          <a:xfrm>
            <a:off x="12183375" y="6095925"/>
            <a:ext cx="9662100" cy="5858700"/>
          </a:xfrm>
          <a:prstGeom prst="rect">
            <a:avLst/>
          </a:prstGeom>
          <a:solidFill>
            <a:schemeClr val="lt1"/>
          </a:solidFill>
          <a:ln w="12700" cap="flat" cmpd="sng">
            <a:solidFill>
              <a:srgbClr val="0033CC"/>
            </a:solidFill>
            <a:prstDash val="solid"/>
            <a:miter lim="8000"/>
            <a:headEnd type="none" w="med" len="med"/>
            <a:tailEnd type="none" w="med" len="med"/>
          </a:ln>
        </p:spPr>
        <p:txBody>
          <a:bodyPr wrap="square"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Solution</a:t>
            </a:r>
          </a:p>
          <a:p>
            <a:pPr lvl="0">
              <a:buClr>
                <a:srgbClr val="336699"/>
              </a:buClr>
              <a:buSzPct val="25000"/>
            </a:pPr>
            <a:r>
              <a:rPr lang="en-US" sz="4100" b="0" i="0" u="none" strike="noStrike" cap="none" dirty="0">
                <a:solidFill>
                  <a:srgbClr val="336699"/>
                </a:solidFill>
                <a:latin typeface="Arial"/>
                <a:ea typeface="Arial"/>
                <a:cs typeface="Arial"/>
                <a:sym typeface="Arial"/>
              </a:rPr>
              <a:t>SHAIHN </a:t>
            </a:r>
            <a:r>
              <a:rPr lang="en-US" sz="4100" dirty="0">
                <a:solidFill>
                  <a:srgbClr val="336699"/>
                </a:solidFill>
              </a:rPr>
              <a:t>was built to be an online community where patients, their caregivers, and verified healthcare providers to discuss and share their experiences, advice, insights in regards to their disease, treatment options, and the everyday problems they encounter.</a:t>
            </a:r>
            <a:endParaRPr sz="4100" b="0" i="0" u="none" strike="noStrike" cap="none" dirty="0">
              <a:solidFill>
                <a:srgbClr val="336699"/>
              </a:solidFill>
              <a:latin typeface="Arial"/>
              <a:ea typeface="Arial"/>
              <a:cs typeface="Arial"/>
              <a:sym typeface="Arial"/>
            </a:endParaRPr>
          </a:p>
          <a:p>
            <a:pPr marL="0" marR="0" lvl="0" indent="0" algn="l" rtl="0">
              <a:lnSpc>
                <a:spcPct val="100000"/>
              </a:lnSpc>
              <a:spcBef>
                <a:spcPts val="0"/>
              </a:spcBef>
              <a:spcAft>
                <a:spcPts val="0"/>
              </a:spcAft>
              <a:buClr>
                <a:srgbClr val="336699"/>
              </a:buClr>
              <a:buSzPct val="25000"/>
              <a:buFont typeface="Arial"/>
              <a:buNone/>
            </a:pPr>
            <a:endParaRPr sz="4100" b="0" i="0" u="none" strike="noStrike" cap="none" dirty="0">
              <a:solidFill>
                <a:srgbClr val="336699"/>
              </a:solidFill>
              <a:latin typeface="Arial"/>
              <a:ea typeface="Arial"/>
              <a:cs typeface="Arial"/>
              <a:sym typeface="Arial"/>
            </a:endParaRPr>
          </a:p>
        </p:txBody>
      </p:sp>
      <p:sp>
        <p:nvSpPr>
          <p:cNvPr id="107" name="Shape 107"/>
          <p:cNvSpPr txBox="1"/>
          <p:nvPr/>
        </p:nvSpPr>
        <p:spPr>
          <a:xfrm>
            <a:off x="6343000" y="41615475"/>
            <a:ext cx="25737000" cy="1356600"/>
          </a:xfrm>
          <a:prstGeom prst="rect">
            <a:avLst/>
          </a:prstGeom>
          <a:noFill/>
          <a:ln w="63500" cap="flat" cmpd="sng">
            <a:solidFill>
              <a:srgbClr val="0033CC"/>
            </a:solidFill>
            <a:prstDash val="solid"/>
            <a:miter lim="8000"/>
            <a:headEnd type="none" w="med" len="med"/>
            <a:tailEnd type="none" w="med" len="med"/>
          </a:ln>
        </p:spPr>
        <p:txBody>
          <a:bodyPr wrap="square" lIns="91425" tIns="91425" rIns="91425" bIns="91425" anchor="t" anchorCtr="0">
            <a:noAutofit/>
          </a:bodyPr>
          <a:lstStyle/>
          <a:p>
            <a:pPr marL="0" lvl="0" indent="0" algn="l" rtl="0">
              <a:spcBef>
                <a:spcPts val="0"/>
              </a:spcBef>
              <a:buClr>
                <a:schemeClr val="dk1"/>
              </a:buClr>
              <a:buSzPct val="25000"/>
              <a:buFont typeface="Arial"/>
              <a:buNone/>
            </a:pPr>
            <a:r>
              <a:rPr lang="en-US" sz="3000" dirty="0">
                <a:solidFill>
                  <a:schemeClr val="dk1"/>
                </a:solidFill>
              </a:rPr>
              <a:t>The material presented in this poster is based upon the work supported by Annette King. I am thankful to the help that I received from my group member, Alvaro Villa</a:t>
            </a:r>
          </a:p>
          <a:p>
            <a:pPr lvl="0">
              <a:spcBef>
                <a:spcPts val="0"/>
              </a:spcBef>
              <a:buNone/>
            </a:pPr>
            <a:endParaRPr dirty="0"/>
          </a:p>
        </p:txBody>
      </p:sp>
      <p:pic>
        <p:nvPicPr>
          <p:cNvPr id="21" name="Shape 119">
            <a:extLst>
              <a:ext uri="{FF2B5EF4-FFF2-40B4-BE49-F238E27FC236}">
                <a16:creationId xmlns:a16="http://schemas.microsoft.com/office/drawing/2014/main" id="{A2085F9D-7D54-4990-BDB2-088733D72079}"/>
              </a:ext>
            </a:extLst>
          </p:cNvPr>
          <p:cNvPicPr preferRelativeResize="0"/>
          <p:nvPr/>
        </p:nvPicPr>
        <p:blipFill>
          <a:blip r:embed="rId4">
            <a:alphaModFix/>
          </a:blip>
          <a:stretch>
            <a:fillRect/>
          </a:stretch>
        </p:blipFill>
        <p:spPr>
          <a:xfrm>
            <a:off x="27665916" y="435256"/>
            <a:ext cx="4693670" cy="1088731"/>
          </a:xfrm>
          <a:prstGeom prst="rect">
            <a:avLst/>
          </a:prstGeom>
          <a:noFill/>
          <a:ln>
            <a:noFill/>
          </a:ln>
        </p:spPr>
      </p:pic>
      <p:pic>
        <p:nvPicPr>
          <p:cNvPr id="22" name="Shape 118">
            <a:extLst>
              <a:ext uri="{FF2B5EF4-FFF2-40B4-BE49-F238E27FC236}">
                <a16:creationId xmlns:a16="http://schemas.microsoft.com/office/drawing/2014/main" id="{BEAC9E9C-F3B5-49C0-9CE4-AE58F8A2B25F}"/>
              </a:ext>
            </a:extLst>
          </p:cNvPr>
          <p:cNvPicPr preferRelativeResize="0"/>
          <p:nvPr/>
        </p:nvPicPr>
        <p:blipFill>
          <a:blip r:embed="rId5">
            <a:alphaModFix/>
          </a:blip>
          <a:stretch>
            <a:fillRect/>
          </a:stretch>
        </p:blipFill>
        <p:spPr>
          <a:xfrm>
            <a:off x="24537982" y="435256"/>
            <a:ext cx="2604618" cy="1539500"/>
          </a:xfrm>
          <a:prstGeom prst="rect">
            <a:avLst/>
          </a:prstGeom>
          <a:noFill/>
          <a:ln>
            <a:noFill/>
          </a:ln>
        </p:spPr>
      </p:pic>
      <p:pic>
        <p:nvPicPr>
          <p:cNvPr id="23" name="Shape 111">
            <a:extLst>
              <a:ext uri="{FF2B5EF4-FFF2-40B4-BE49-F238E27FC236}">
                <a16:creationId xmlns:a16="http://schemas.microsoft.com/office/drawing/2014/main" id="{D62C266C-8400-4BD4-8E64-F0377D963708}"/>
              </a:ext>
            </a:extLst>
          </p:cNvPr>
          <p:cNvPicPr preferRelativeResize="0"/>
          <p:nvPr/>
        </p:nvPicPr>
        <p:blipFill>
          <a:blip r:embed="rId6">
            <a:alphaModFix/>
          </a:blip>
          <a:stretch>
            <a:fillRect/>
          </a:stretch>
        </p:blipFill>
        <p:spPr>
          <a:xfrm>
            <a:off x="24870264" y="2251733"/>
            <a:ext cx="2072152" cy="2036584"/>
          </a:xfrm>
          <a:prstGeom prst="rect">
            <a:avLst/>
          </a:prstGeom>
          <a:noFill/>
          <a:ln>
            <a:noFill/>
          </a:ln>
        </p:spPr>
      </p:pic>
      <p:pic>
        <p:nvPicPr>
          <p:cNvPr id="1026" name="Picture 2" descr="Image result for expressJS logo">
            <a:extLst>
              <a:ext uri="{FF2B5EF4-FFF2-40B4-BE49-F238E27FC236}">
                <a16:creationId xmlns:a16="http://schemas.microsoft.com/office/drawing/2014/main" id="{10ACB3F4-F631-465C-80F4-69909BE2252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078624" y="1671389"/>
            <a:ext cx="4280962" cy="12980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github logo">
            <a:extLst>
              <a:ext uri="{FF2B5EF4-FFF2-40B4-BE49-F238E27FC236}">
                <a16:creationId xmlns:a16="http://schemas.microsoft.com/office/drawing/2014/main" id="{E4A83136-9FB4-4B24-A8CA-02E7A402BDC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43483" y="2835065"/>
            <a:ext cx="4952454" cy="183571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B23F04C-AA3E-427D-84AC-CAA18984ECCF}"/>
              </a:ext>
            </a:extLst>
          </p:cNvPr>
          <p:cNvPicPr>
            <a:picLocks noChangeAspect="1"/>
          </p:cNvPicPr>
          <p:nvPr/>
        </p:nvPicPr>
        <p:blipFill>
          <a:blip r:embed="rId9"/>
          <a:stretch>
            <a:fillRect/>
          </a:stretch>
        </p:blipFill>
        <p:spPr>
          <a:xfrm>
            <a:off x="810007" y="1404364"/>
            <a:ext cx="8416130" cy="2209234"/>
          </a:xfrm>
          <a:prstGeom prst="rect">
            <a:avLst/>
          </a:prstGeom>
        </p:spPr>
      </p:pic>
      <p:pic>
        <p:nvPicPr>
          <p:cNvPr id="2" name="Picture 2" descr="https://lh4.googleusercontent.com/XKuTIV5qHS-uXmuE2ZvpGW4EYFI4yFMOkk3ShI8K3ysPWos544UI_ty8doBiQaENuEvJoHqw6iuq7zIZ4al1fml5sl0SKM2Iw7xexIxUVL7MHmcSmsMEfiNh3zEty0TPWrj7X4R3">
            <a:extLst>
              <a:ext uri="{FF2B5EF4-FFF2-40B4-BE49-F238E27FC236}">
                <a16:creationId xmlns:a16="http://schemas.microsoft.com/office/drawing/2014/main" id="{3EE23AFE-E34E-4E61-92D3-F3DD3299D4B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79192" y="13653572"/>
            <a:ext cx="9076443" cy="49321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B11923B-F31B-46E2-B323-379FCFBE6DD1}"/>
              </a:ext>
            </a:extLst>
          </p:cNvPr>
          <p:cNvPicPr>
            <a:picLocks noChangeAspect="1"/>
          </p:cNvPicPr>
          <p:nvPr/>
        </p:nvPicPr>
        <p:blipFill>
          <a:blip r:embed="rId11"/>
          <a:stretch>
            <a:fillRect/>
          </a:stretch>
        </p:blipFill>
        <p:spPr>
          <a:xfrm>
            <a:off x="12006576" y="13648312"/>
            <a:ext cx="9122563" cy="7220374"/>
          </a:xfrm>
          <a:prstGeom prst="rect">
            <a:avLst/>
          </a:prstGeom>
        </p:spPr>
      </p:pic>
      <p:pic>
        <p:nvPicPr>
          <p:cNvPr id="7" name="Picture 6">
            <a:extLst>
              <a:ext uri="{FF2B5EF4-FFF2-40B4-BE49-F238E27FC236}">
                <a16:creationId xmlns:a16="http://schemas.microsoft.com/office/drawing/2014/main" id="{E6B96ED7-FC3F-4772-9DDC-E395A05FAE53}"/>
              </a:ext>
            </a:extLst>
          </p:cNvPr>
          <p:cNvPicPr>
            <a:picLocks noChangeAspect="1"/>
          </p:cNvPicPr>
          <p:nvPr/>
        </p:nvPicPr>
        <p:blipFill>
          <a:blip r:embed="rId12"/>
          <a:stretch>
            <a:fillRect/>
          </a:stretch>
        </p:blipFill>
        <p:spPr>
          <a:xfrm>
            <a:off x="22482367" y="13155211"/>
            <a:ext cx="7267531" cy="7629676"/>
          </a:xfrm>
          <a:prstGeom prst="rect">
            <a:avLst/>
          </a:prstGeom>
        </p:spPr>
      </p:pic>
      <p:pic>
        <p:nvPicPr>
          <p:cNvPr id="8" name="Picture 4" descr="https://lh4.googleusercontent.com/Abol6b8s2qihQAyGkt42y4lBaweJwdXn5mTjDB3ckoiHAn4ZHxGZKJYXvSLytqLyX6to0-7_g_MgObmRykAFhNA-jSlq3-fQsifZRczW2S0bTSIs99lqz4z1sTUEXfBcF5ck0PUa">
            <a:extLst>
              <a:ext uri="{FF2B5EF4-FFF2-40B4-BE49-F238E27FC236}">
                <a16:creationId xmlns:a16="http://schemas.microsoft.com/office/drawing/2014/main" id="{DC608123-66D6-4FBC-9EA9-213B0B11098C}"/>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3528" t="7081" r="2917" b="7153"/>
          <a:stretch/>
        </p:blipFill>
        <p:spPr bwMode="auto">
          <a:xfrm>
            <a:off x="12211653" y="24387530"/>
            <a:ext cx="10162686" cy="682966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h5.googleusercontent.com/ATReg2H5pAFpZfL-gE86ObgySr39Q4nKRL1jg6JqZDffy4QXvQRzCsTxNW5TSNIbPBwcuCpi-3KULxBauFmVgOTGfCg8SfmpXCYY2qeHKzqIXLOAKnDsAAOW3nGiKmP2DjjMDeT7">
            <a:extLst>
              <a:ext uri="{FF2B5EF4-FFF2-40B4-BE49-F238E27FC236}">
                <a16:creationId xmlns:a16="http://schemas.microsoft.com/office/drawing/2014/main" id="{5241CD37-E0BC-4549-8CF2-49AFF844FB4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10533" y="33503987"/>
            <a:ext cx="5943600" cy="7115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thruBlk="1"/>
  </p:transition>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611</TotalTime>
  <Words>372</Words>
  <Application>Microsoft Office PowerPoint</Application>
  <PresentationFormat>Custom</PresentationFormat>
  <Paragraphs>41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Diseño predeterminado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Kyle Roque</dc:creator>
  <cp:lastModifiedBy>Kyle Roque</cp:lastModifiedBy>
  <cp:revision>18</cp:revision>
  <dcterms:modified xsi:type="dcterms:W3CDTF">2017-12-01T19:47:48Z</dcterms:modified>
</cp:coreProperties>
</file>