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1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3" r:id="rId3"/>
    <p:sldId id="356" r:id="rId4"/>
    <p:sldId id="344" r:id="rId5"/>
    <p:sldId id="345" r:id="rId6"/>
    <p:sldId id="346" r:id="rId7"/>
    <p:sldId id="359" r:id="rId8"/>
    <p:sldId id="347" r:id="rId9"/>
    <p:sldId id="349" r:id="rId10"/>
    <p:sldId id="350" r:id="rId11"/>
    <p:sldId id="351" r:id="rId12"/>
    <p:sldId id="352" r:id="rId13"/>
    <p:sldId id="353" r:id="rId14"/>
    <p:sldId id="354" r:id="rId15"/>
    <p:sldId id="358" r:id="rId16"/>
    <p:sldId id="355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88434" autoAdjust="0"/>
  </p:normalViewPr>
  <p:slideViewPr>
    <p:cSldViewPr snapToObjects="1">
      <p:cViewPr>
        <p:scale>
          <a:sx n="71" d="100"/>
          <a:sy n="71" d="100"/>
        </p:scale>
        <p:origin x="-12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</a:t>
            </a:r>
            <a:r>
              <a:rPr lang="en-US" baseline="0" dirty="0" smtClean="0"/>
              <a:t> your audience, thank them for attending your presentation, introduce yourself, introduce your project, </a:t>
            </a:r>
            <a:r>
              <a:rPr lang="en-US" dirty="0" smtClean="0"/>
              <a:t>introduce your team</a:t>
            </a:r>
            <a:r>
              <a:rPr lang="en-US" baseline="0" dirty="0" smtClean="0"/>
              <a:t> members, </a:t>
            </a:r>
            <a:r>
              <a:rPr lang="en-US" dirty="0" smtClean="0"/>
              <a:t>and quickly indicate what each of you</a:t>
            </a:r>
            <a:r>
              <a:rPr lang="en-US" baseline="0" dirty="0" smtClean="0"/>
              <a:t> did in a high-level manner, and put more emphasis on your part/contribution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51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9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dirty="0" smtClean="0"/>
              <a:t>Thank your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problem that the whole project tackles and stay focused on the parts that you have been working. Indicate </a:t>
            </a:r>
            <a:r>
              <a:rPr lang="en-US" dirty="0" smtClean="0"/>
              <a:t>if there is an existing previous system, enumerate its problems/limitations,</a:t>
            </a:r>
            <a:r>
              <a:rPr lang="en-US" baseline="0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Management (schedule for entire semester) (one slide; Gantt Chart).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5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F157C-011F-45B2-BC2F-39C227D5C9BF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29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F25763-A6D1-4CA2-9DC7-5938A77E804B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45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23C3F8-EF17-48AA-8BD9-65916BC7C69D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86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C9485B-CC17-40A3-9428-E9075C32FB1B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464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BAFA5C-7DAB-4D6B-AFE9-7C0FEE511658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5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1E14B0-7890-4726-89FC-CFB89A83FB13}" type="datetime1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6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D490E0-5CC6-4A9C-AD14-09FE2A1AFC7F}" type="datetime1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721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605016-ED43-43CC-8861-95CE54E25832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62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030420-F0F7-4627-AD2C-43C4FFA440EC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80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24428-417A-44A6-839D-5E6E59CB5318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02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97ED80-B805-4F80-BD70-DD8A4BE00F6B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18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D3F665-8CED-40B8-947F-DB63683ECF72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92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527A57-6459-4A40-AEF6-3BB5BED9A194}" type="datetime1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04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F07964-D9E9-416E-8FB4-9319989FBC82}" type="datetime1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26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5E1CE-8000-41A3-81A5-6695D3C90F9C}" type="datetime1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19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F35431-ABC1-4F74-9B6E-EB0AC8079DB7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49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9BD18C-3A9E-44E1-A5E7-28AA13926BB1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12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1D77856-AF3F-4B09-9DA8-907D1E63D069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993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19" r:id="rId1"/>
    <p:sldLayoutId id="2147484820" r:id="rId2"/>
    <p:sldLayoutId id="2147484821" r:id="rId3"/>
    <p:sldLayoutId id="2147484822" r:id="rId4"/>
    <p:sldLayoutId id="2147484823" r:id="rId5"/>
    <p:sldLayoutId id="2147484824" r:id="rId6"/>
    <p:sldLayoutId id="2147484825" r:id="rId7"/>
    <p:sldLayoutId id="2147484826" r:id="rId8"/>
    <p:sldLayoutId id="2147484827" r:id="rId9"/>
    <p:sldLayoutId id="2147484828" r:id="rId10"/>
    <p:sldLayoutId id="2147484829" r:id="rId11"/>
    <p:sldLayoutId id="2147484830" r:id="rId12"/>
    <p:sldLayoutId id="2147484831" r:id="rId13"/>
    <p:sldLayoutId id="2147484832" r:id="rId14"/>
    <p:sldLayoutId id="2147484833" r:id="rId15"/>
    <p:sldLayoutId id="2147484834" r:id="rId16"/>
    <p:sldLayoutId id="214748483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1750841"/>
            <a:ext cx="8686800" cy="41148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Car Recommendation System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Team Member(s): </a:t>
            </a:r>
            <a:r>
              <a:rPr lang="en-US" altLang="en-US" sz="2800" dirty="0">
                <a:ea typeface="ＭＳ Ｐゴシック" pitchFamily="34" charset="-128"/>
              </a:rPr>
              <a:t>Zeev Feldbeine, Brenda </a:t>
            </a:r>
            <a:r>
              <a:rPr lang="en-US" altLang="en-US" sz="2800" dirty="0" err="1" smtClean="0">
                <a:ea typeface="ＭＳ Ｐゴシック" pitchFamily="34" charset="-128"/>
              </a:rPr>
              <a:t>Izquierdo</a:t>
            </a:r>
            <a:r>
              <a:rPr lang="en-US" altLang="en-US" sz="2800" dirty="0" smtClean="0">
                <a:ea typeface="ＭＳ Ｐゴシック" pitchFamily="34" charset="-128"/>
              </a:rPr>
              <a:t/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Product Owner(s): David Villegas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Instructor: Masoud Sadjadi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solidFill>
                  <a:schemeClr val="tx1"/>
                </a:solidFill>
                <a:ea typeface="ＭＳ Ｐゴシック" pitchFamily="34" charset="-128"/>
              </a:rPr>
              <a:t>April 25</a:t>
            </a:r>
            <a:r>
              <a:rPr lang="en-US" altLang="en-US" sz="1800" baseline="30000" dirty="0" smtClean="0">
                <a:solidFill>
                  <a:schemeClr val="tx1"/>
                </a:solidFill>
                <a:ea typeface="ＭＳ Ｐゴシック" pitchFamily="34" charset="-128"/>
              </a:rPr>
              <a:t>th</a:t>
            </a:r>
            <a:r>
              <a:rPr lang="en-US" altLang="en-US" sz="1800" dirty="0">
                <a:solidFill>
                  <a:schemeClr val="tx1"/>
                </a:solidFill>
                <a:ea typeface="ＭＳ Ｐゴシック" pitchFamily="34" charset="-128"/>
              </a:rPr>
              <a:t>, 2016</a:t>
            </a:r>
            <a:br>
              <a:rPr lang="en-US" altLang="en-US" sz="1800" dirty="0">
                <a:solidFill>
                  <a:schemeClr val="tx1"/>
                </a:solidFill>
                <a:ea typeface="ＭＳ Ｐゴシック" pitchFamily="34" charset="-128"/>
              </a:rPr>
            </a:br>
            <a:endParaRPr lang="en-US" altLang="en-US" sz="1800" dirty="0" smtClean="0">
              <a:ea typeface="ＭＳ Ｐゴシック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420034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2500" b="1" dirty="0" smtClean="0">
                <a:solidFill>
                  <a:schemeClr val="tx1"/>
                </a:solidFill>
                <a:ea typeface="ＭＳ Ｐゴシック" pitchFamily="34" charset="-128"/>
              </a:rPr>
              <a:t>Senior Project Final Presentation</a:t>
            </a:r>
            <a:br>
              <a:rPr lang="en-US" altLang="en-US" sz="2500" b="1" dirty="0" smtClean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en-US" altLang="en-US" sz="2500" b="1" dirty="0" smtClean="0">
                <a:solidFill>
                  <a:schemeClr val="tx1"/>
                </a:solidFill>
                <a:ea typeface="ＭＳ Ｐゴシック" pitchFamily="34" charset="-128"/>
              </a:rPr>
              <a:t>Spring 2016</a:t>
            </a:r>
          </a:p>
        </p:txBody>
      </p:sp>
      <p:pic>
        <p:nvPicPr>
          <p:cNvPr id="6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6088855"/>
            <a:ext cx="2285318" cy="3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7772400" cy="515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78" y="0"/>
            <a:ext cx="7765321" cy="1326321"/>
          </a:xfrm>
        </p:spPr>
        <p:txBody>
          <a:bodyPr/>
          <a:lstStyle/>
          <a:p>
            <a:r>
              <a:rPr lang="en-US" dirty="0" smtClean="0"/>
              <a:t>Persistent data Design</a:t>
            </a:r>
            <a:endParaRPr lang="en-US" dirty="0"/>
          </a:p>
        </p:txBody>
      </p:sp>
      <p:pic>
        <p:nvPicPr>
          <p:cNvPr id="4098" name="Picture 2" descr="C:\Users\Owner\Downloads\colle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153400" cy="586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6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38100"/>
            <a:ext cx="7765321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pic>
        <p:nvPicPr>
          <p:cNvPr id="5122" name="Picture 2" descr="C:\Users\Owner\Downloads\MinimalCl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0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4482"/>
            <a:ext cx="8135937" cy="1044575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763000" cy="6096000"/>
          </a:xfrm>
        </p:spPr>
        <p:txBody>
          <a:bodyPr>
            <a:noAutofit/>
          </a:bodyPr>
          <a:lstStyle/>
          <a:p>
            <a:r>
              <a:rPr lang="en-US" dirty="0">
                <a:effectLst/>
              </a:rPr>
              <a:t>Recommendation</a:t>
            </a:r>
            <a:r>
              <a:rPr lang="en-US" dirty="0" smtClean="0">
                <a:effectLst/>
              </a:rPr>
              <a:t>(){</a:t>
            </a:r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Pull user favorites history </a:t>
            </a:r>
            <a:endParaRPr lang="en-US" dirty="0" smtClean="0">
              <a:effectLst/>
            </a:endParaRPr>
          </a:p>
          <a:p>
            <a:pPr fontAlgn="base"/>
            <a:r>
              <a:rPr lang="en-US" dirty="0">
                <a:effectLst/>
              </a:rPr>
              <a:t>  1.1  if empty return Cars </a:t>
            </a:r>
            <a:r>
              <a:rPr lang="en-US" dirty="0" smtClean="0">
                <a:effectLst/>
              </a:rPr>
              <a:t>collection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2. Create SVM object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3. Loop through History</a:t>
            </a:r>
            <a:r>
              <a:rPr lang="en-US" dirty="0" smtClean="0">
                <a:effectLst/>
              </a:rPr>
              <a:t>[]</a:t>
            </a:r>
          </a:p>
          <a:p>
            <a:pPr lvl="1" fontAlgn="base"/>
            <a:r>
              <a:rPr lang="en-US" dirty="0" smtClean="0">
                <a:effectLst/>
              </a:rPr>
              <a:t>3.1 hash code the strings and the numbers, valid input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    3.1   Convert to valid </a:t>
            </a:r>
            <a:r>
              <a:rPr lang="en-US" dirty="0" smtClean="0">
                <a:effectLst/>
              </a:rPr>
              <a:t>vector in demission of 20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4. Train Data Set of Vectors History</a:t>
            </a:r>
            <a:r>
              <a:rPr lang="en-US" dirty="0" smtClean="0">
                <a:effectLst/>
              </a:rPr>
              <a:t>[].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5. Loop through Car collections </a:t>
            </a:r>
          </a:p>
          <a:p>
            <a:r>
              <a:rPr lang="en-US" dirty="0">
                <a:effectLst/>
              </a:rPr>
              <a:t>  5.1  Predict Vector value, And push it to </a:t>
            </a:r>
            <a:r>
              <a:rPr lang="en-US" dirty="0" smtClean="0">
                <a:effectLst/>
              </a:rPr>
              <a:t>collection</a:t>
            </a:r>
          </a:p>
          <a:p>
            <a:pPr lvl="1"/>
            <a:r>
              <a:rPr lang="en-US" dirty="0" smtClean="0">
                <a:effectLst/>
              </a:rPr>
              <a:t>5.2 calculate the distance between the buyer and the seller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6</a:t>
            </a:r>
            <a:r>
              <a:rPr lang="en-US" dirty="0">
                <a:effectLst/>
              </a:rPr>
              <a:t>. </a:t>
            </a:r>
            <a:r>
              <a:rPr lang="en-US" dirty="0" smtClean="0">
                <a:effectLst/>
              </a:rPr>
              <a:t>Sort based on distance, and than sort based on rank, and than sort by priority </a:t>
            </a:r>
          </a:p>
          <a:p>
            <a:r>
              <a:rPr lang="en-US" dirty="0" smtClean="0">
                <a:effectLst/>
              </a:rPr>
              <a:t>7 </a:t>
            </a:r>
            <a:r>
              <a:rPr lang="en-US" dirty="0">
                <a:effectLst/>
              </a:rPr>
              <a:t>. Return </a:t>
            </a:r>
            <a:r>
              <a:rPr lang="en-US" dirty="0" smtClean="0">
                <a:effectLst/>
              </a:rPr>
              <a:t>collection to </a:t>
            </a:r>
            <a:r>
              <a:rPr lang="en-US" dirty="0">
                <a:effectLst/>
              </a:rPr>
              <a:t>the user as a session.</a:t>
            </a:r>
          </a:p>
          <a:p>
            <a:r>
              <a:rPr lang="en-US" dirty="0">
                <a:effectLst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Case: Sunny day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069668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1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Case: </a:t>
            </a:r>
            <a:r>
              <a:rPr lang="en-US" dirty="0" smtClean="0"/>
              <a:t>rainy </a:t>
            </a:r>
            <a:r>
              <a:rPr lang="en-US" dirty="0"/>
              <a:t>day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5" y="2057400"/>
            <a:ext cx="8671309" cy="3017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8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06" y="1961139"/>
            <a:ext cx="7765322" cy="3695136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My work in the project involves the back-end and the system logic and the database administrations( relationships).</a:t>
            </a:r>
          </a:p>
          <a:p>
            <a:pPr algn="just"/>
            <a:r>
              <a:rPr lang="en-US" dirty="0" smtClean="0"/>
              <a:t>Contact information: zfeld003@fiu.edu</a:t>
            </a:r>
          </a:p>
          <a:p>
            <a:pPr algn="just"/>
            <a:r>
              <a:rPr lang="en-US" dirty="0" smtClean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63575" y="1828800"/>
            <a:ext cx="3984625" cy="4312478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>
                <a:effectLst/>
              </a:rPr>
              <a:t>Problem 1: </a:t>
            </a:r>
            <a:r>
              <a:rPr lang="en-US" dirty="0">
                <a:effectLst/>
              </a:rPr>
              <a:t>Searching for the </a:t>
            </a:r>
            <a:r>
              <a:rPr lang="en-US" dirty="0" smtClean="0">
                <a:effectLst/>
              </a:rPr>
              <a:t>perfect car is </a:t>
            </a:r>
            <a:r>
              <a:rPr lang="en-US" dirty="0">
                <a:effectLst/>
              </a:rPr>
              <a:t>done manually and consumes a lot of time.</a:t>
            </a:r>
            <a:endParaRPr lang="en-US" dirty="0" smtClean="0">
              <a:effectLst/>
            </a:endParaRPr>
          </a:p>
          <a:p>
            <a:pPr marL="0" lvl="0" indent="0" algn="just">
              <a:buNone/>
            </a:pPr>
            <a:endParaRPr lang="en-US" dirty="0">
              <a:effectLst/>
            </a:endParaRPr>
          </a:p>
          <a:p>
            <a:pPr lvl="0" algn="just"/>
            <a:r>
              <a:rPr lang="en-US" dirty="0" smtClean="0">
                <a:effectLst/>
              </a:rPr>
              <a:t>Problem 2: </a:t>
            </a:r>
            <a:r>
              <a:rPr lang="en-US" dirty="0">
                <a:effectLst/>
              </a:rPr>
              <a:t>Selling a car usually cost money with </a:t>
            </a:r>
            <a:r>
              <a:rPr lang="en-US" dirty="0" smtClean="0">
                <a:effectLst/>
              </a:rPr>
              <a:t>minimum result</a:t>
            </a:r>
            <a:endParaRPr lang="en" dirty="0"/>
          </a:p>
        </p:txBody>
      </p:sp>
      <p:sp>
        <p:nvSpPr>
          <p:cNvPr id="3" name="Rectángulo 2"/>
          <p:cNvSpPr/>
          <p:nvPr/>
        </p:nvSpPr>
        <p:spPr>
          <a:xfrm>
            <a:off x="5486400" y="2888977"/>
            <a:ext cx="335280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2800" b="1" cap="none" spc="0" dirty="0" smtClean="0">
                <a:ln/>
                <a:effectLst/>
              </a:rPr>
              <a:t>Time consuming</a:t>
            </a:r>
          </a:p>
          <a:p>
            <a:pPr algn="ctr"/>
            <a:r>
              <a:rPr lang="es-ES" sz="2800" b="1" dirty="0" smtClean="0">
                <a:ln/>
              </a:rPr>
              <a:t>Expensive</a:t>
            </a:r>
          </a:p>
          <a:p>
            <a:pPr algn="ctr"/>
            <a:r>
              <a:rPr lang="es-ES" sz="2800" b="1" cap="none" spc="0" dirty="0" smtClean="0">
                <a:ln/>
                <a:effectLst/>
              </a:rPr>
              <a:t>Inefficient</a:t>
            </a:r>
            <a:endParaRPr lang="es-ES" sz="2800" b="1" cap="none" spc="0" dirty="0">
              <a:ln/>
              <a:effectLst/>
            </a:endParaRPr>
          </a:p>
        </p:txBody>
      </p:sp>
      <p:cxnSp>
        <p:nvCxnSpPr>
          <p:cNvPr id="5" name="Shape 110"/>
          <p:cNvCxnSpPr/>
          <p:nvPr/>
        </p:nvCxnSpPr>
        <p:spPr>
          <a:xfrm>
            <a:off x="4757114" y="2438475"/>
            <a:ext cx="1088400" cy="1143000"/>
          </a:xfrm>
          <a:prstGeom prst="bentConnector3">
            <a:avLst>
              <a:gd name="adj1" fmla="val 50002"/>
            </a:avLst>
          </a:prstGeom>
          <a:noFill/>
          <a:ln w="76200" cap="flat" cmpd="sng">
            <a:solidFill>
              <a:schemeClr val="tx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" name="Shape 111"/>
          <p:cNvCxnSpPr/>
          <p:nvPr/>
        </p:nvCxnSpPr>
        <p:spPr>
          <a:xfrm rot="10800000" flipH="1">
            <a:off x="4757114" y="3581400"/>
            <a:ext cx="1088400" cy="1515600"/>
          </a:xfrm>
          <a:prstGeom prst="bentConnector3">
            <a:avLst>
              <a:gd name="adj1" fmla="val 50002"/>
            </a:avLst>
          </a:prstGeom>
          <a:noFill/>
          <a:ln w="76200" cap="flat" cmpd="sng">
            <a:solidFill>
              <a:schemeClr val="tx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1" cy="5122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i="1" dirty="0" smtClean="0"/>
              <a:t>Our Project</a:t>
            </a:r>
            <a:r>
              <a:rPr lang="en-US" b="1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Car Recommendation System(CRS) is a social web application that provides services to the users, such as selling and recommending cars based on user behavior. </a:t>
            </a:r>
            <a:endParaRPr lang="en-US" dirty="0" smtClean="0"/>
          </a:p>
          <a:p>
            <a:pPr>
              <a:defRPr/>
            </a:pPr>
            <a:r>
              <a:rPr lang="is-IS" b="1" i="1" dirty="0" smtClean="0"/>
              <a:t>My Part</a:t>
            </a:r>
            <a:r>
              <a:rPr lang="is-IS" dirty="0" smtClean="0"/>
              <a:t>:</a:t>
            </a:r>
          </a:p>
          <a:p>
            <a:pPr lvl="1">
              <a:defRPr/>
            </a:pPr>
            <a:r>
              <a:rPr lang="en-US" sz="2000" u="sng" dirty="0">
                <a:effectLst/>
              </a:rPr>
              <a:t> </a:t>
            </a:r>
            <a:r>
              <a:rPr lang="en-US" sz="2000" u="sng" dirty="0" smtClean="0">
                <a:effectLst/>
              </a:rPr>
              <a:t>Back-End</a:t>
            </a:r>
            <a:r>
              <a:rPr lang="en-US" sz="2000" dirty="0" smtClean="0">
                <a:effectLst/>
              </a:rPr>
              <a:t>: Recommendation algorithm, system logic, testing, recording user behavior, Support vector machines, distance algorithm, and priority algorithm </a:t>
            </a:r>
          </a:p>
          <a:p>
            <a:pPr lvl="1">
              <a:defRPr/>
            </a:pPr>
            <a:r>
              <a:rPr lang="en-US" sz="2000" u="sng" dirty="0">
                <a:effectLst/>
              </a:rPr>
              <a:t>UI/UX</a:t>
            </a:r>
            <a:r>
              <a:rPr lang="en-US" sz="2000" dirty="0">
                <a:effectLst/>
              </a:rPr>
              <a:t> - front end, design, and integration </a:t>
            </a:r>
            <a:endParaRPr lang="en-US" sz="2000" dirty="0" smtClean="0">
              <a:effectLst/>
            </a:endParaRPr>
          </a:p>
          <a:p>
            <a:pPr lvl="1">
              <a:defRPr/>
            </a:pPr>
            <a:r>
              <a:rPr lang="en-US" sz="2000" u="sng" dirty="0" smtClean="0">
                <a:effectLst/>
              </a:rPr>
              <a:t>Database Administration</a:t>
            </a:r>
            <a:r>
              <a:rPr lang="en-US" sz="2000" dirty="0" smtClean="0">
                <a:effectLst/>
              </a:rPr>
              <a:t>: </a:t>
            </a:r>
            <a:r>
              <a:rPr lang="en-US" sz="2000" dirty="0">
                <a:effectLst/>
              </a:rPr>
              <a:t>Database scheme, Integrations, and logic with the system</a:t>
            </a:r>
            <a:endParaRPr lang="en-US" sz="20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0747" y="130444"/>
            <a:ext cx="7765321" cy="1326321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 (</a:t>
            </a:r>
            <a:r>
              <a:rPr lang="en-US" alt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cont.</a:t>
            </a:r>
            <a:r>
              <a:rPr lang="en-US" alt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-161820"/>
            <a:ext cx="7765321" cy="1326321"/>
          </a:xfrm>
        </p:spPr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2590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914400"/>
            <a:ext cx="6553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4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0" y="2057400"/>
            <a:ext cx="4877254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 (Body)"/>
              </a:rPr>
              <a:t>#745: </a:t>
            </a:r>
            <a:r>
              <a:rPr lang="en-US" dirty="0" err="1" smtClean="0">
                <a:latin typeface="Rockwell (Body)"/>
              </a:rPr>
              <a:t>LogOut</a:t>
            </a:r>
            <a:r>
              <a:rPr lang="en-US" dirty="0" smtClean="0">
                <a:latin typeface="Rockwell (Body)"/>
              </a:rPr>
              <a:t>, Menu</a:t>
            </a:r>
          </a:p>
          <a:p>
            <a:r>
              <a:rPr lang="en-US" dirty="0" smtClean="0">
                <a:latin typeface="Rockwell (Body)"/>
              </a:rPr>
              <a:t>#748: Login, Registration</a:t>
            </a:r>
          </a:p>
          <a:p>
            <a:r>
              <a:rPr lang="en-US" dirty="0" smtClean="0">
                <a:latin typeface="Rockwell (Body)"/>
              </a:rPr>
              <a:t>#752: Car Display</a:t>
            </a:r>
          </a:p>
          <a:p>
            <a:r>
              <a:rPr lang="en-US" dirty="0" smtClean="0">
                <a:latin typeface="Rockwell (Body)"/>
              </a:rPr>
              <a:t>#802: Car Info</a:t>
            </a:r>
          </a:p>
          <a:p>
            <a:r>
              <a:rPr lang="en-US" dirty="0" smtClean="0">
                <a:latin typeface="Rockwell (Body)"/>
              </a:rPr>
              <a:t>#750: Favorites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43400" y="1730188"/>
            <a:ext cx="44958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(Body)"/>
              </a:rPr>
              <a:t>#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(Body)"/>
              </a:rPr>
              <a:t>746: Recommendation(SVM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(Body)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(Body)"/>
              </a:rPr>
              <a:t>#836: Distance Recommendation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(Body)"/>
              </a:rPr>
              <a:t>#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(Body)"/>
              </a:rPr>
              <a:t>837: List View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(Body)"/>
              </a:rPr>
              <a:t>#838: google maps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(Body)"/>
              </a:rPr>
              <a:t>#853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(Body)"/>
              </a:rPr>
              <a:t>: Recommendation(priority)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Rockwell (Body)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4876800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Recommendation:  As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 user I want to be able to search for the perfect car so that I can save money and time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279"/>
            <a:ext cx="7765321" cy="1097721"/>
          </a:xfrm>
        </p:spPr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Owner\Downloads\UseCaseDigram (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7204" y="273879"/>
            <a:ext cx="7765321" cy="1326321"/>
          </a:xfrm>
        </p:spPr>
        <p:txBody>
          <a:bodyPr/>
          <a:lstStyle/>
          <a:p>
            <a:r>
              <a:rPr lang="en-US" dirty="0" smtClean="0"/>
              <a:t>USER STORY #746: USE CASE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effectLst/>
              </a:rPr>
              <a:t>Actors:</a:t>
            </a:r>
            <a:r>
              <a:rPr lang="en-US" dirty="0">
                <a:effectLst/>
              </a:rPr>
              <a:t> Registered </a:t>
            </a:r>
            <a:r>
              <a:rPr lang="en-US" dirty="0" smtClean="0">
                <a:effectLst/>
              </a:rPr>
              <a:t>user.</a:t>
            </a:r>
          </a:p>
          <a:p>
            <a:r>
              <a:rPr lang="en-US" b="1" dirty="0" smtClean="0">
                <a:effectLst/>
              </a:rPr>
              <a:t>Pre-conditions: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user has successfully loaded any system web page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The user has successfully logged into the system. </a:t>
            </a:r>
            <a:endParaRPr lang="en-US" dirty="0" smtClean="0">
              <a:effectLst/>
            </a:endParaRPr>
          </a:p>
          <a:p>
            <a:r>
              <a:rPr lang="en-US" b="1" dirty="0" smtClean="0">
                <a:effectLst/>
              </a:rPr>
              <a:t>Description:</a:t>
            </a:r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Use case begins when user enter to the home page.</a:t>
            </a:r>
          </a:p>
          <a:p>
            <a:pPr lvl="0"/>
            <a:r>
              <a:rPr lang="en-US" dirty="0">
                <a:effectLst/>
              </a:rPr>
              <a:t>The system shall provide the user list of cars based on history of favorites User clicks on the </a:t>
            </a:r>
            <a:r>
              <a:rPr lang="en-US" dirty="0" smtClean="0">
                <a:effectLst/>
              </a:rPr>
              <a:t>“update</a:t>
            </a:r>
            <a:r>
              <a:rPr lang="en-US" dirty="0">
                <a:effectLst/>
              </a:rPr>
              <a:t>” </a:t>
            </a:r>
            <a:r>
              <a:rPr lang="en-US" dirty="0" smtClean="0">
                <a:effectLst/>
              </a:rPr>
              <a:t>button.</a:t>
            </a:r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the user shall be able to navigate between the different cars in the </a:t>
            </a:r>
            <a:endParaRPr lang="en-US" dirty="0" smtClean="0">
              <a:effectLst/>
            </a:endParaRPr>
          </a:p>
          <a:p>
            <a:pPr lvl="0"/>
            <a:r>
              <a:rPr lang="en-US" dirty="0">
                <a:effectLst/>
              </a:rPr>
              <a:t>Use case ends when the system do not receive any user inputs</a:t>
            </a:r>
          </a:p>
          <a:p>
            <a:pPr lvl="0"/>
            <a:r>
              <a:rPr lang="en-US" dirty="0" smtClean="0">
                <a:effectLst/>
              </a:rPr>
              <a:t>list </a:t>
            </a:r>
            <a:r>
              <a:rPr lang="en-US" b="1" dirty="0" smtClean="0">
                <a:effectLst/>
              </a:rPr>
              <a:t>Post-conditions</a:t>
            </a:r>
            <a:r>
              <a:rPr lang="en-US" b="1" dirty="0">
                <a:effectLst/>
              </a:rPr>
              <a:t>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the system continued to present car list and info to the </a:t>
            </a:r>
            <a:r>
              <a:rPr lang="en-US" dirty="0" smtClean="0">
                <a:effectLst/>
              </a:rPr>
              <a:t>user</a:t>
            </a:r>
          </a:p>
          <a:p>
            <a:r>
              <a:rPr lang="en-US" dirty="0">
                <a:effectLst/>
              </a:rPr>
              <a:t>the system shall update the list based on user favorites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7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>
            <a:normAutofit/>
          </a:bodyPr>
          <a:lstStyle/>
          <a:p>
            <a:r>
              <a:rPr lang="en-US" dirty="0" smtClean="0"/>
              <a:t>USER STORY #746: Sequence Diagram</a:t>
            </a:r>
            <a:endParaRPr lang="en-US" dirty="0"/>
          </a:p>
        </p:txBody>
      </p:sp>
      <p:pic>
        <p:nvPicPr>
          <p:cNvPr id="2050" name="Picture 2" descr="C:\Users\Owner\Downloads\#838 digram (3)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5575"/>
            <a:ext cx="9144000" cy="542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3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6" y="381000"/>
            <a:ext cx="8069668" cy="1326321"/>
          </a:xfrm>
        </p:spPr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pic>
        <p:nvPicPr>
          <p:cNvPr id="3076" name="Picture 4" descr="C:\Users\Owner\Downloads\System Design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" y="1223962"/>
            <a:ext cx="9139518" cy="56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5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5410</TotalTime>
  <Words>947</Words>
  <Application>Microsoft Office PowerPoint</Application>
  <PresentationFormat>On-screen Show (4:3)</PresentationFormat>
  <Paragraphs>142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Damask</vt:lpstr>
      <vt:lpstr>Car Recommendation System Team Member(s): Zeev Feldbeine, Brenda Izquierdo Product Owner(s): David Villegas Instructor: Masoud Sadjadi  School of Computing and Information Sciences Florida International University April 25th, 2016 </vt:lpstr>
      <vt:lpstr>Problem definition</vt:lpstr>
      <vt:lpstr>Problem definition (cont.)</vt:lpstr>
      <vt:lpstr>Project Management</vt:lpstr>
      <vt:lpstr>Requirements: User Stories </vt:lpstr>
      <vt:lpstr>Requirements: Use Cases</vt:lpstr>
      <vt:lpstr>USER STORY #746: USE CASE</vt:lpstr>
      <vt:lpstr>USER STORY #746: Sequence Diagram</vt:lpstr>
      <vt:lpstr>System Design: Architecture</vt:lpstr>
      <vt:lpstr>System Design: Deployment</vt:lpstr>
      <vt:lpstr>Persistent data Design</vt:lpstr>
      <vt:lpstr>Minimal Class Diagram</vt:lpstr>
      <vt:lpstr>Main algorithm</vt:lpstr>
      <vt:lpstr>Test Case: Sunny day</vt:lpstr>
      <vt:lpstr>Test Case: rainy day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asus</cp:lastModifiedBy>
  <cp:revision>165</cp:revision>
  <cp:lastPrinted>2008-09-19T17:51:48Z</cp:lastPrinted>
  <dcterms:created xsi:type="dcterms:W3CDTF">2013-04-25T14:14:17Z</dcterms:created>
  <dcterms:modified xsi:type="dcterms:W3CDTF">2016-04-25T17:10:48Z</dcterms:modified>
</cp:coreProperties>
</file>