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4656" r:id="rId1"/>
  </p:sldMasterIdLst>
  <p:notesMasterIdLst>
    <p:notesMasterId r:id="rId3"/>
  </p:notesMasterIdLst>
  <p:sldIdLst>
    <p:sldId id="256" r:id="rId2"/>
  </p:sldIdLst>
  <p:sldSz cx="32918400" cy="438912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824" userDrawn="1">
          <p15:clr>
            <a:srgbClr val="A4A3A4"/>
          </p15:clr>
        </p15:guide>
        <p15:guide id="2" pos="1036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CC"/>
    <a:srgbClr val="336699"/>
    <a:srgbClr val="28E719"/>
    <a:srgbClr val="002866"/>
    <a:srgbClr val="111111"/>
    <a:srgbClr val="33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94E19F2-EEE4-41F0-8CDD-7975F3361213}">
  <a:tblStyle styleId="{694E19F2-EEE4-41F0-8CDD-7975F3361213}"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6374" autoAdjust="0"/>
  </p:normalViewPr>
  <p:slideViewPr>
    <p:cSldViewPr snapToGrid="0">
      <p:cViewPr varScale="1">
        <p:scale>
          <a:sx n="14" d="100"/>
          <a:sy n="14" d="100"/>
        </p:scale>
        <p:origin x="2001" y="138"/>
      </p:cViewPr>
      <p:guideLst>
        <p:guide orient="horz" pos="13824"/>
        <p:guide pos="10368"/>
      </p:guideLst>
    </p:cSldViewPr>
  </p:slideViewPr>
  <p:notesTextViewPr>
    <p:cViewPr>
      <p:scale>
        <a:sx n="150" d="100"/>
        <a:sy n="15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0"/>
              </a:spcBef>
              <a:spcAft>
                <a:spcPts val="0"/>
              </a:spcAft>
              <a:buClr>
                <a:srgbClr val="000000"/>
              </a:buClr>
              <a:buSzPts val="1400"/>
              <a:buFont typeface="Arial"/>
              <a:buNone/>
              <a:defRPr sz="84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SzPts val="1400"/>
              <a:buFont typeface="Arial"/>
              <a:buNone/>
              <a:defRPr sz="8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SzPts val="1400"/>
              <a:buFont typeface="Arial"/>
              <a:buNone/>
              <a:defRPr sz="8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SzPts val="1400"/>
              <a:buFont typeface="Arial"/>
              <a:buNone/>
              <a:defRPr sz="8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SzPts val="1400"/>
              <a:buFont typeface="Arial"/>
              <a:buNone/>
              <a:defRPr sz="8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SzPts val="1400"/>
              <a:buFont typeface="Arial"/>
              <a:buNone/>
              <a:defRPr sz="8400" b="0" i="0" u="none" strike="noStrike" cap="none">
                <a:solidFill>
                  <a:srgbClr val="000000"/>
                </a:solidFill>
                <a:latin typeface="Arial"/>
                <a:ea typeface="Arial"/>
                <a:cs typeface="Arial"/>
                <a:sym typeface="Arial"/>
              </a:defRPr>
            </a:lvl6pPr>
            <a:lvl7pPr marL="3200400" marR="0" lvl="6" indent="0" algn="l" rtl="0">
              <a:lnSpc>
                <a:spcPct val="100000"/>
              </a:lnSpc>
              <a:spcBef>
                <a:spcPts val="0"/>
              </a:spcBef>
              <a:spcAft>
                <a:spcPts val="0"/>
              </a:spcAft>
              <a:buClr>
                <a:srgbClr val="000000"/>
              </a:buClr>
              <a:buSzPts val="1400"/>
              <a:buFont typeface="Arial"/>
              <a:buNone/>
              <a:defRPr sz="8400" b="0" i="0" u="none" strike="noStrike" cap="none">
                <a:solidFill>
                  <a:srgbClr val="000000"/>
                </a:solidFill>
                <a:latin typeface="Arial"/>
                <a:ea typeface="Arial"/>
                <a:cs typeface="Arial"/>
                <a:sym typeface="Arial"/>
              </a:defRPr>
            </a:lvl7pPr>
            <a:lvl8pPr marL="4572000" marR="0" lvl="7" indent="0" algn="l" rtl="0">
              <a:lnSpc>
                <a:spcPct val="100000"/>
              </a:lnSpc>
              <a:spcBef>
                <a:spcPts val="0"/>
              </a:spcBef>
              <a:spcAft>
                <a:spcPts val="0"/>
              </a:spcAft>
              <a:buClr>
                <a:srgbClr val="000000"/>
              </a:buClr>
              <a:buSzPts val="1400"/>
              <a:buFont typeface="Arial"/>
              <a:buNone/>
              <a:defRPr sz="8400" b="0" i="0" u="none" strike="noStrike" cap="none">
                <a:solidFill>
                  <a:srgbClr val="000000"/>
                </a:solidFill>
                <a:latin typeface="Arial"/>
                <a:ea typeface="Arial"/>
                <a:cs typeface="Arial"/>
                <a:sym typeface="Arial"/>
              </a:defRPr>
            </a:lvl8pPr>
            <a:lvl9pPr marL="6400800" marR="0" lvl="8" indent="0" algn="l" rtl="0">
              <a:lnSpc>
                <a:spcPct val="100000"/>
              </a:lnSpc>
              <a:spcBef>
                <a:spcPts val="0"/>
              </a:spcBef>
              <a:spcAft>
                <a:spcPts val="0"/>
              </a:spcAft>
              <a:buClr>
                <a:srgbClr val="000000"/>
              </a:buClr>
              <a:buSzPts val="1400"/>
              <a:buFont typeface="Arial"/>
              <a:buNone/>
              <a:defRPr sz="8400" b="0" i="0" u="none" strike="noStrike" cap="none">
                <a:solidFill>
                  <a:srgbClr val="000000"/>
                </a:solidFill>
                <a:latin typeface="Arial"/>
                <a:ea typeface="Arial"/>
                <a:cs typeface="Arial"/>
                <a:sym typeface="Arial"/>
              </a:defRPr>
            </a:lvl9pPr>
          </a:lstStyle>
          <a:p>
            <a:endParaRPr/>
          </a:p>
        </p:txBody>
      </p:sp>
      <p:sp>
        <p:nvSpPr>
          <p:cNvPr id="4" name="Shape 4"/>
          <p:cNvSpPr txBox="1">
            <a:spLocks noGrp="1"/>
          </p:cNvSpPr>
          <p:nvPr>
            <p:ph type="dt" idx="10"/>
          </p:nvPr>
        </p:nvSpPr>
        <p:spPr>
          <a:xfrm>
            <a:off x="3884612" y="0"/>
            <a:ext cx="2971799" cy="457200"/>
          </a:xfrm>
          <a:prstGeom prst="rect">
            <a:avLst/>
          </a:prstGeom>
          <a:noFill/>
          <a:ln>
            <a:noFill/>
          </a:ln>
        </p:spPr>
        <p:txBody>
          <a:bodyPr spcFirstLastPara="1" wrap="square" lIns="91425" tIns="91425" rIns="91425" bIns="91425" anchor="t" anchorCtr="0"/>
          <a:lstStyle>
            <a:lvl1pPr marL="0" marR="0" lvl="0" indent="0" algn="r" rtl="0">
              <a:lnSpc>
                <a:spcPct val="100000"/>
              </a:lnSpc>
              <a:spcBef>
                <a:spcPts val="0"/>
              </a:spcBef>
              <a:spcAft>
                <a:spcPts val="0"/>
              </a:spcAft>
              <a:buClr>
                <a:srgbClr val="000000"/>
              </a:buClr>
              <a:buSzPts val="1400"/>
              <a:buFont typeface="Arial"/>
              <a:buNone/>
              <a:defRPr sz="12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SzPts val="1400"/>
              <a:buFont typeface="Arial"/>
              <a:buNone/>
              <a:defRPr sz="8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SzPts val="1400"/>
              <a:buFont typeface="Arial"/>
              <a:buNone/>
              <a:defRPr sz="8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SzPts val="1400"/>
              <a:buFont typeface="Arial"/>
              <a:buNone/>
              <a:defRPr sz="8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SzPts val="1400"/>
              <a:buFont typeface="Arial"/>
              <a:buNone/>
              <a:defRPr sz="8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SzPts val="1400"/>
              <a:buFont typeface="Arial"/>
              <a:buNone/>
              <a:defRPr sz="8400" b="0" i="0" u="none" strike="noStrike" cap="none">
                <a:solidFill>
                  <a:srgbClr val="000000"/>
                </a:solidFill>
                <a:latin typeface="Arial"/>
                <a:ea typeface="Arial"/>
                <a:cs typeface="Arial"/>
                <a:sym typeface="Arial"/>
              </a:defRPr>
            </a:lvl6pPr>
            <a:lvl7pPr marL="3200400" marR="0" lvl="6" indent="0" algn="l" rtl="0">
              <a:lnSpc>
                <a:spcPct val="100000"/>
              </a:lnSpc>
              <a:spcBef>
                <a:spcPts val="0"/>
              </a:spcBef>
              <a:spcAft>
                <a:spcPts val="0"/>
              </a:spcAft>
              <a:buClr>
                <a:srgbClr val="000000"/>
              </a:buClr>
              <a:buSzPts val="1400"/>
              <a:buFont typeface="Arial"/>
              <a:buNone/>
              <a:defRPr sz="8400" b="0" i="0" u="none" strike="noStrike" cap="none">
                <a:solidFill>
                  <a:srgbClr val="000000"/>
                </a:solidFill>
                <a:latin typeface="Arial"/>
                <a:ea typeface="Arial"/>
                <a:cs typeface="Arial"/>
                <a:sym typeface="Arial"/>
              </a:defRPr>
            </a:lvl7pPr>
            <a:lvl8pPr marL="4572000" marR="0" lvl="7" indent="0" algn="l" rtl="0">
              <a:lnSpc>
                <a:spcPct val="100000"/>
              </a:lnSpc>
              <a:spcBef>
                <a:spcPts val="0"/>
              </a:spcBef>
              <a:spcAft>
                <a:spcPts val="0"/>
              </a:spcAft>
              <a:buClr>
                <a:srgbClr val="000000"/>
              </a:buClr>
              <a:buSzPts val="1400"/>
              <a:buFont typeface="Arial"/>
              <a:buNone/>
              <a:defRPr sz="8400" b="0" i="0" u="none" strike="noStrike" cap="none">
                <a:solidFill>
                  <a:srgbClr val="000000"/>
                </a:solidFill>
                <a:latin typeface="Arial"/>
                <a:ea typeface="Arial"/>
                <a:cs typeface="Arial"/>
                <a:sym typeface="Arial"/>
              </a:defRPr>
            </a:lvl8pPr>
            <a:lvl9pPr marL="6400800" marR="0" lvl="8" indent="0" algn="l" rtl="0">
              <a:lnSpc>
                <a:spcPct val="100000"/>
              </a:lnSpc>
              <a:spcBef>
                <a:spcPts val="0"/>
              </a:spcBef>
              <a:spcAft>
                <a:spcPts val="0"/>
              </a:spcAft>
              <a:buClr>
                <a:srgbClr val="000000"/>
              </a:buClr>
              <a:buSzPts val="1400"/>
              <a:buFont typeface="Arial"/>
              <a:buNone/>
              <a:defRPr sz="8400" b="0" i="0" u="none" strike="noStrike" cap="none">
                <a:solidFill>
                  <a:srgbClr val="000000"/>
                </a:solidFill>
                <a:latin typeface="Arial"/>
                <a:ea typeface="Arial"/>
                <a:cs typeface="Arial"/>
                <a:sym typeface="Arial"/>
              </a:defRPr>
            </a:lvl9pPr>
          </a:lstStyle>
          <a:p>
            <a:endParaRPr/>
          </a:p>
        </p:txBody>
      </p:sp>
      <p:sp>
        <p:nvSpPr>
          <p:cNvPr id="5" name="Shape 5"/>
          <p:cNvSpPr>
            <a:spLocks noGrp="1" noRot="1" noChangeAspect="1"/>
          </p:cNvSpPr>
          <p:nvPr>
            <p:ph type="sldImg" idx="3"/>
          </p:nvPr>
        </p:nvSpPr>
        <p:spPr>
          <a:xfrm>
            <a:off x="2143125" y="685800"/>
            <a:ext cx="2571749"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
            <a:headEnd type="none" w="sm" len="sm"/>
            <a:tailEnd type="none" w="sm" len="sm"/>
          </a:ln>
        </p:spPr>
      </p:sp>
      <p:sp>
        <p:nvSpPr>
          <p:cNvPr id="6" name="Shape 6"/>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Font typeface="Arial"/>
              <a:buNone/>
              <a:defRPr sz="1800" b="0" i="0" u="none" strike="noStrike" cap="none"/>
            </a:lvl1pPr>
            <a:lvl2pPr marL="914400" marR="0" lvl="1" indent="-228600" algn="l" rtl="0">
              <a:spcBef>
                <a:spcPts val="0"/>
              </a:spcBef>
              <a:spcAft>
                <a:spcPts val="0"/>
              </a:spcAft>
              <a:buSzPts val="1400"/>
              <a:buFont typeface="Arial"/>
              <a:buNone/>
              <a:defRPr sz="1800" b="0" i="0" u="none" strike="noStrike" cap="none"/>
            </a:lvl2pPr>
            <a:lvl3pPr marL="1371600" marR="0" lvl="2" indent="-228600" algn="l" rtl="0">
              <a:spcBef>
                <a:spcPts val="0"/>
              </a:spcBef>
              <a:spcAft>
                <a:spcPts val="0"/>
              </a:spcAft>
              <a:buSzPts val="1400"/>
              <a:buFont typeface="Arial"/>
              <a:buNone/>
              <a:defRPr sz="1800" b="0" i="0" u="none" strike="noStrike" cap="none"/>
            </a:lvl3pPr>
            <a:lvl4pPr marL="1828800" marR="0" lvl="3" indent="-228600" algn="l" rtl="0">
              <a:spcBef>
                <a:spcPts val="0"/>
              </a:spcBef>
              <a:spcAft>
                <a:spcPts val="0"/>
              </a:spcAft>
              <a:buSzPts val="1400"/>
              <a:buFont typeface="Arial"/>
              <a:buNone/>
              <a:defRPr sz="1800" b="0" i="0" u="none" strike="noStrike" cap="none"/>
            </a:lvl4pPr>
            <a:lvl5pPr marL="2286000" marR="0" lvl="4" indent="-228600" algn="l" rtl="0">
              <a:spcBef>
                <a:spcPts val="0"/>
              </a:spcBef>
              <a:spcAft>
                <a:spcPts val="0"/>
              </a:spcAft>
              <a:buSzPts val="1400"/>
              <a:buFont typeface="Arial"/>
              <a:buNone/>
              <a:defRPr sz="1800" b="0" i="0" u="none" strike="noStrike" cap="none"/>
            </a:lvl5pPr>
            <a:lvl6pPr marL="2743200" marR="0" lvl="5" indent="-228600" algn="l" rtl="0">
              <a:spcBef>
                <a:spcPts val="0"/>
              </a:spcBef>
              <a:spcAft>
                <a:spcPts val="0"/>
              </a:spcAft>
              <a:buSzPts val="1400"/>
              <a:buFont typeface="Arial"/>
              <a:buNone/>
              <a:defRPr sz="1800" b="0" i="0" u="none" strike="noStrike" cap="none"/>
            </a:lvl6pPr>
            <a:lvl7pPr marL="3200400" marR="0" lvl="6" indent="-228600" algn="l" rtl="0">
              <a:spcBef>
                <a:spcPts val="0"/>
              </a:spcBef>
              <a:spcAft>
                <a:spcPts val="0"/>
              </a:spcAft>
              <a:buSzPts val="1400"/>
              <a:buFont typeface="Arial"/>
              <a:buNone/>
              <a:defRPr sz="1800" b="0" i="0" u="none" strike="noStrike" cap="none"/>
            </a:lvl7pPr>
            <a:lvl8pPr marL="3657600" marR="0" lvl="7" indent="-228600" algn="l" rtl="0">
              <a:spcBef>
                <a:spcPts val="0"/>
              </a:spcBef>
              <a:spcAft>
                <a:spcPts val="0"/>
              </a:spcAft>
              <a:buSzPts val="1400"/>
              <a:buFont typeface="Arial"/>
              <a:buNone/>
              <a:defRPr sz="1800" b="0" i="0" u="none" strike="noStrike" cap="none"/>
            </a:lvl8pPr>
            <a:lvl9pPr marL="4114800" marR="0" lvl="8" indent="-228600" algn="l" rtl="0">
              <a:spcBef>
                <a:spcPts val="0"/>
              </a:spcBef>
              <a:spcAft>
                <a:spcPts val="0"/>
              </a:spcAft>
              <a:buSzPts val="1400"/>
              <a:buFont typeface="Arial"/>
              <a:buNone/>
              <a:defRPr sz="1800" b="0" i="0" u="none" strike="noStrike" cap="none"/>
            </a:lvl9pPr>
          </a:lstStyle>
          <a:p>
            <a:endParaRPr/>
          </a:p>
        </p:txBody>
      </p:sp>
      <p:sp>
        <p:nvSpPr>
          <p:cNvPr id="7" name="Shape 7"/>
          <p:cNvSpPr txBox="1">
            <a:spLocks noGrp="1"/>
          </p:cNvSpPr>
          <p:nvPr>
            <p:ph type="ftr" idx="11"/>
          </p:nvPr>
        </p:nvSpPr>
        <p:spPr>
          <a:xfrm>
            <a:off x="0" y="8685211"/>
            <a:ext cx="2971799" cy="457200"/>
          </a:xfrm>
          <a:prstGeom prst="rect">
            <a:avLst/>
          </a:prstGeom>
          <a:noFill/>
          <a:ln>
            <a:noFill/>
          </a:ln>
        </p:spPr>
        <p:txBody>
          <a:bodyPr spcFirstLastPara="1" wrap="square" lIns="91425" tIns="91425" rIns="91425" bIns="91425" anchor="b" anchorCtr="0"/>
          <a:lstStyle>
            <a:lvl1pPr marL="0" marR="0" lvl="0" indent="0" algn="l" rtl="0">
              <a:lnSpc>
                <a:spcPct val="100000"/>
              </a:lnSpc>
              <a:spcBef>
                <a:spcPts val="0"/>
              </a:spcBef>
              <a:spcAft>
                <a:spcPts val="0"/>
              </a:spcAft>
              <a:buClr>
                <a:srgbClr val="000000"/>
              </a:buClr>
              <a:buSzPts val="1400"/>
              <a:buFont typeface="Arial"/>
              <a:buNone/>
              <a:defRPr sz="84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SzPts val="1400"/>
              <a:buFont typeface="Arial"/>
              <a:buNone/>
              <a:defRPr sz="8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SzPts val="1400"/>
              <a:buFont typeface="Arial"/>
              <a:buNone/>
              <a:defRPr sz="8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SzPts val="1400"/>
              <a:buFont typeface="Arial"/>
              <a:buNone/>
              <a:defRPr sz="8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SzPts val="1400"/>
              <a:buFont typeface="Arial"/>
              <a:buNone/>
              <a:defRPr sz="8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SzPts val="1400"/>
              <a:buFont typeface="Arial"/>
              <a:buNone/>
              <a:defRPr sz="8400" b="0" i="0" u="none" strike="noStrike" cap="none">
                <a:solidFill>
                  <a:srgbClr val="000000"/>
                </a:solidFill>
                <a:latin typeface="Arial"/>
                <a:ea typeface="Arial"/>
                <a:cs typeface="Arial"/>
                <a:sym typeface="Arial"/>
              </a:defRPr>
            </a:lvl6pPr>
            <a:lvl7pPr marL="3200400" marR="0" lvl="6" indent="0" algn="l" rtl="0">
              <a:lnSpc>
                <a:spcPct val="100000"/>
              </a:lnSpc>
              <a:spcBef>
                <a:spcPts val="0"/>
              </a:spcBef>
              <a:spcAft>
                <a:spcPts val="0"/>
              </a:spcAft>
              <a:buClr>
                <a:srgbClr val="000000"/>
              </a:buClr>
              <a:buSzPts val="1400"/>
              <a:buFont typeface="Arial"/>
              <a:buNone/>
              <a:defRPr sz="8400" b="0" i="0" u="none" strike="noStrike" cap="none">
                <a:solidFill>
                  <a:srgbClr val="000000"/>
                </a:solidFill>
                <a:latin typeface="Arial"/>
                <a:ea typeface="Arial"/>
                <a:cs typeface="Arial"/>
                <a:sym typeface="Arial"/>
              </a:defRPr>
            </a:lvl7pPr>
            <a:lvl8pPr marL="4572000" marR="0" lvl="7" indent="0" algn="l" rtl="0">
              <a:lnSpc>
                <a:spcPct val="100000"/>
              </a:lnSpc>
              <a:spcBef>
                <a:spcPts val="0"/>
              </a:spcBef>
              <a:spcAft>
                <a:spcPts val="0"/>
              </a:spcAft>
              <a:buClr>
                <a:srgbClr val="000000"/>
              </a:buClr>
              <a:buSzPts val="1400"/>
              <a:buFont typeface="Arial"/>
              <a:buNone/>
              <a:defRPr sz="8400" b="0" i="0" u="none" strike="noStrike" cap="none">
                <a:solidFill>
                  <a:srgbClr val="000000"/>
                </a:solidFill>
                <a:latin typeface="Arial"/>
                <a:ea typeface="Arial"/>
                <a:cs typeface="Arial"/>
                <a:sym typeface="Arial"/>
              </a:defRPr>
            </a:lvl8pPr>
            <a:lvl9pPr marL="6400800" marR="0" lvl="8" indent="0" algn="l" rtl="0">
              <a:lnSpc>
                <a:spcPct val="100000"/>
              </a:lnSpc>
              <a:spcBef>
                <a:spcPts val="0"/>
              </a:spcBef>
              <a:spcAft>
                <a:spcPts val="0"/>
              </a:spcAft>
              <a:buClr>
                <a:srgbClr val="000000"/>
              </a:buClr>
              <a:buSzPts val="1400"/>
              <a:buFont typeface="Arial"/>
              <a:buNone/>
              <a:defRPr sz="8400" b="0" i="0" u="none" strike="noStrike" cap="none">
                <a:solidFill>
                  <a:srgbClr val="000000"/>
                </a:solidFill>
                <a:latin typeface="Arial"/>
                <a:ea typeface="Arial"/>
                <a:cs typeface="Arial"/>
                <a:sym typeface="Arial"/>
              </a:defRPr>
            </a:lvl9pPr>
          </a:lstStyle>
          <a:p>
            <a:endParaRPr/>
          </a:p>
        </p:txBody>
      </p:sp>
      <p:sp>
        <p:nvSpPr>
          <p:cNvPr id="8" name="Shape 8"/>
          <p:cNvSpPr txBox="1">
            <a:spLocks noGrp="1"/>
          </p:cNvSpPr>
          <p:nvPr>
            <p:ph type="sldNum" idx="12"/>
          </p:nvPr>
        </p:nvSpPr>
        <p:spPr>
          <a:xfrm>
            <a:off x="3884612" y="8685211"/>
            <a:ext cx="2971799"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Font typeface="Arial"/>
              <a:buNone/>
            </a:pPr>
            <a:fld id="{00000000-1234-1234-1234-123412341234}" type="slidenum">
              <a:rPr lang="en-US" sz="1200" b="0" i="0" u="none" strike="noStrike" cap="none">
                <a:solidFill>
                  <a:srgbClr val="000000"/>
                </a:solidFill>
                <a:latin typeface="Arial"/>
                <a:ea typeface="Arial"/>
                <a:cs typeface="Arial"/>
                <a:sym typeface="Arial"/>
              </a:rPr>
              <a:t>‹#›</a:t>
            </a:fld>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Shape 85"/>
          <p:cNvSpPr>
            <a:spLocks noGrp="1" noRot="1" noChangeAspect="1"/>
          </p:cNvSpPr>
          <p:nvPr>
            <p:ph type="sldImg" idx="2"/>
          </p:nvPr>
        </p:nvSpPr>
        <p:spPr>
          <a:xfrm>
            <a:off x="2143125" y="685800"/>
            <a:ext cx="257175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
            <a:headEnd type="none" w="sm" len="sm"/>
            <a:tailEnd type="none" w="sm" len="sm"/>
          </a:ln>
        </p:spPr>
      </p:sp>
      <p:sp>
        <p:nvSpPr>
          <p:cNvPr id="86" name="Shape 86"/>
          <p:cNvSpPr txBox="1">
            <a:spLocks noGrp="1"/>
          </p:cNvSpPr>
          <p:nvPr>
            <p:ph type="body" idx="1"/>
          </p:nvPr>
        </p:nvSpPr>
        <p:spPr>
          <a:xfrm>
            <a:off x="685800" y="4343400"/>
            <a:ext cx="5486399"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Font typeface="Arial"/>
              <a:buNone/>
            </a:pPr>
            <a:endParaRPr sz="1800" b="0" i="0" u="none" strike="noStrike" cap="none" dirty="0"/>
          </a:p>
        </p:txBody>
      </p:sp>
      <p:sp>
        <p:nvSpPr>
          <p:cNvPr id="87" name="Shape 87"/>
          <p:cNvSpPr txBox="1"/>
          <p:nvPr/>
        </p:nvSpPr>
        <p:spPr>
          <a:xfrm>
            <a:off x="3884612" y="8685211"/>
            <a:ext cx="2971799"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Font typeface="Arial"/>
              <a:buNone/>
            </a:pPr>
            <a:fld id="{00000000-1234-1234-1234-123412341234}" type="slidenum">
              <a:rPr lang="en-US" sz="1200" b="0" i="0" u="none" strike="noStrike" cap="none">
                <a:solidFill>
                  <a:srgbClr val="000000"/>
                </a:solidFill>
                <a:latin typeface="Arial"/>
                <a:ea typeface="Arial"/>
                <a:cs typeface="Arial"/>
                <a:sym typeface="Arial"/>
              </a:rPr>
              <a:t>1</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8880" y="7183123"/>
            <a:ext cx="27980640" cy="15280640"/>
          </a:xfrm>
        </p:spPr>
        <p:txBody>
          <a:bodyPr anchor="b"/>
          <a:lstStyle>
            <a:lvl1pPr algn="ctr">
              <a:defRPr sz="21600"/>
            </a:lvl1pPr>
          </a:lstStyle>
          <a:p>
            <a:r>
              <a:rPr lang="en-US"/>
              <a:t>Click to edit Master title style</a:t>
            </a:r>
            <a:endParaRPr lang="en-US" dirty="0"/>
          </a:p>
        </p:txBody>
      </p:sp>
      <p:sp>
        <p:nvSpPr>
          <p:cNvPr id="3" name="Subtitle 2"/>
          <p:cNvSpPr>
            <a:spLocks noGrp="1"/>
          </p:cNvSpPr>
          <p:nvPr>
            <p:ph type="subTitle" idx="1"/>
          </p:nvPr>
        </p:nvSpPr>
        <p:spPr>
          <a:xfrm>
            <a:off x="4114800" y="23053043"/>
            <a:ext cx="24688800" cy="10596877"/>
          </a:xfrm>
        </p:spPr>
        <p:txBody>
          <a:bodyPr/>
          <a:lstStyle>
            <a:lvl1pPr marL="0" indent="0" algn="ctr">
              <a:buNone/>
              <a:defRPr sz="8640"/>
            </a:lvl1pPr>
            <a:lvl2pPr marL="1645920" indent="0" algn="ctr">
              <a:buNone/>
              <a:defRPr sz="7200"/>
            </a:lvl2pPr>
            <a:lvl3pPr marL="3291840" indent="0" algn="ctr">
              <a:buNone/>
              <a:defRPr sz="6480"/>
            </a:lvl3pPr>
            <a:lvl4pPr marL="4937760" indent="0" algn="ctr">
              <a:buNone/>
              <a:defRPr sz="5760"/>
            </a:lvl4pPr>
            <a:lvl5pPr marL="6583680" indent="0" algn="ctr">
              <a:buNone/>
              <a:defRPr sz="5760"/>
            </a:lvl5pPr>
            <a:lvl6pPr marL="8229600" indent="0" algn="ctr">
              <a:buNone/>
              <a:defRPr sz="5760"/>
            </a:lvl6pPr>
            <a:lvl7pPr marL="9875520" indent="0" algn="ctr">
              <a:buNone/>
              <a:defRPr sz="5760"/>
            </a:lvl7pPr>
            <a:lvl8pPr marL="11521440" indent="0" algn="ctr">
              <a:buNone/>
              <a:defRPr sz="5760"/>
            </a:lvl8pPr>
            <a:lvl9pPr marL="13167360" indent="0" algn="ctr">
              <a:buNone/>
              <a:defRPr sz="576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93175269"/>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0355534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557232" y="2336800"/>
            <a:ext cx="7098030" cy="3719576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63142" y="2336800"/>
            <a:ext cx="20882610" cy="3719576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895611119"/>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1167509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245997" y="10942333"/>
            <a:ext cx="28392120" cy="18257517"/>
          </a:xfrm>
        </p:spPr>
        <p:txBody>
          <a:bodyPr anchor="b"/>
          <a:lstStyle>
            <a:lvl1pPr>
              <a:defRPr sz="21600"/>
            </a:lvl1pPr>
          </a:lstStyle>
          <a:p>
            <a:r>
              <a:rPr lang="en-US"/>
              <a:t>Click to edit Master title style</a:t>
            </a:r>
            <a:endParaRPr lang="en-US" dirty="0"/>
          </a:p>
        </p:txBody>
      </p:sp>
      <p:sp>
        <p:nvSpPr>
          <p:cNvPr id="3" name="Text Placeholder 2"/>
          <p:cNvSpPr>
            <a:spLocks noGrp="1"/>
          </p:cNvSpPr>
          <p:nvPr>
            <p:ph type="body" idx="1"/>
          </p:nvPr>
        </p:nvSpPr>
        <p:spPr>
          <a:xfrm>
            <a:off x="2245997" y="29372573"/>
            <a:ext cx="28392120" cy="9601197"/>
          </a:xfrm>
        </p:spPr>
        <p:txBody>
          <a:bodyPr/>
          <a:lstStyle>
            <a:lvl1pPr marL="0" indent="0">
              <a:buNone/>
              <a:defRPr sz="8640">
                <a:solidFill>
                  <a:schemeClr val="tx1"/>
                </a:solidFill>
              </a:defRPr>
            </a:lvl1pPr>
            <a:lvl2pPr marL="1645920" indent="0">
              <a:buNone/>
              <a:defRPr sz="7200">
                <a:solidFill>
                  <a:schemeClr val="tx1">
                    <a:tint val="75000"/>
                  </a:schemeClr>
                </a:solidFill>
              </a:defRPr>
            </a:lvl2pPr>
            <a:lvl3pPr marL="3291840" indent="0">
              <a:buNone/>
              <a:defRPr sz="6480">
                <a:solidFill>
                  <a:schemeClr val="tx1">
                    <a:tint val="75000"/>
                  </a:schemeClr>
                </a:solidFill>
              </a:defRPr>
            </a:lvl3pPr>
            <a:lvl4pPr marL="4937760" indent="0">
              <a:buNone/>
              <a:defRPr sz="5760">
                <a:solidFill>
                  <a:schemeClr val="tx1">
                    <a:tint val="75000"/>
                  </a:schemeClr>
                </a:solidFill>
              </a:defRPr>
            </a:lvl4pPr>
            <a:lvl5pPr marL="6583680" indent="0">
              <a:buNone/>
              <a:defRPr sz="5760">
                <a:solidFill>
                  <a:schemeClr val="tx1">
                    <a:tint val="75000"/>
                  </a:schemeClr>
                </a:solidFill>
              </a:defRPr>
            </a:lvl5pPr>
            <a:lvl6pPr marL="8229600" indent="0">
              <a:buNone/>
              <a:defRPr sz="5760">
                <a:solidFill>
                  <a:schemeClr val="tx1">
                    <a:tint val="75000"/>
                  </a:schemeClr>
                </a:solidFill>
              </a:defRPr>
            </a:lvl6pPr>
            <a:lvl7pPr marL="9875520" indent="0">
              <a:buNone/>
              <a:defRPr sz="5760">
                <a:solidFill>
                  <a:schemeClr val="tx1">
                    <a:tint val="75000"/>
                  </a:schemeClr>
                </a:solidFill>
              </a:defRPr>
            </a:lvl7pPr>
            <a:lvl8pPr marL="11521440" indent="0">
              <a:buNone/>
              <a:defRPr sz="5760">
                <a:solidFill>
                  <a:schemeClr val="tx1">
                    <a:tint val="75000"/>
                  </a:schemeClr>
                </a:solidFill>
              </a:defRPr>
            </a:lvl8pPr>
            <a:lvl9pPr marL="13167360" indent="0">
              <a:buNone/>
              <a:defRPr sz="576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0589726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263140" y="11684000"/>
            <a:ext cx="13990320" cy="278485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6664940" y="11684000"/>
            <a:ext cx="13990320" cy="278485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812252526"/>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267428" y="2336810"/>
            <a:ext cx="28392120" cy="8483603"/>
          </a:xfrm>
        </p:spPr>
        <p:txBody>
          <a:bodyPr/>
          <a:lstStyle/>
          <a:p>
            <a:r>
              <a:rPr lang="en-US"/>
              <a:t>Click to edit Master title style</a:t>
            </a:r>
            <a:endParaRPr lang="en-US" dirty="0"/>
          </a:p>
        </p:txBody>
      </p:sp>
      <p:sp>
        <p:nvSpPr>
          <p:cNvPr id="3" name="Text Placeholder 2"/>
          <p:cNvSpPr>
            <a:spLocks noGrp="1"/>
          </p:cNvSpPr>
          <p:nvPr>
            <p:ph type="body" idx="1"/>
          </p:nvPr>
        </p:nvSpPr>
        <p:spPr>
          <a:xfrm>
            <a:off x="2267431" y="10759443"/>
            <a:ext cx="13926024" cy="5273037"/>
          </a:xfrm>
        </p:spPr>
        <p:txBody>
          <a:bodyPr anchor="b"/>
          <a:lstStyle>
            <a:lvl1pPr marL="0" indent="0">
              <a:buNone/>
              <a:defRPr sz="8640" b="1"/>
            </a:lvl1pPr>
            <a:lvl2pPr marL="1645920" indent="0">
              <a:buNone/>
              <a:defRPr sz="7200" b="1"/>
            </a:lvl2pPr>
            <a:lvl3pPr marL="3291840" indent="0">
              <a:buNone/>
              <a:defRPr sz="6480" b="1"/>
            </a:lvl3pPr>
            <a:lvl4pPr marL="4937760" indent="0">
              <a:buNone/>
              <a:defRPr sz="5760" b="1"/>
            </a:lvl4pPr>
            <a:lvl5pPr marL="6583680" indent="0">
              <a:buNone/>
              <a:defRPr sz="5760" b="1"/>
            </a:lvl5pPr>
            <a:lvl6pPr marL="8229600" indent="0">
              <a:buNone/>
              <a:defRPr sz="5760" b="1"/>
            </a:lvl6pPr>
            <a:lvl7pPr marL="9875520" indent="0">
              <a:buNone/>
              <a:defRPr sz="5760" b="1"/>
            </a:lvl7pPr>
            <a:lvl8pPr marL="11521440" indent="0">
              <a:buNone/>
              <a:defRPr sz="5760" b="1"/>
            </a:lvl8pPr>
            <a:lvl9pPr marL="13167360" indent="0">
              <a:buNone/>
              <a:defRPr sz="5760" b="1"/>
            </a:lvl9pPr>
          </a:lstStyle>
          <a:p>
            <a:pPr lvl="0"/>
            <a:r>
              <a:rPr lang="en-US"/>
              <a:t>Edit Master text styles</a:t>
            </a:r>
          </a:p>
        </p:txBody>
      </p:sp>
      <p:sp>
        <p:nvSpPr>
          <p:cNvPr id="4" name="Content Placeholder 3"/>
          <p:cNvSpPr>
            <a:spLocks noGrp="1"/>
          </p:cNvSpPr>
          <p:nvPr>
            <p:ph sz="half" idx="2"/>
          </p:nvPr>
        </p:nvSpPr>
        <p:spPr>
          <a:xfrm>
            <a:off x="2267431" y="16032480"/>
            <a:ext cx="13926024" cy="235813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6664942" y="10759443"/>
            <a:ext cx="13994608" cy="5273037"/>
          </a:xfrm>
        </p:spPr>
        <p:txBody>
          <a:bodyPr anchor="b"/>
          <a:lstStyle>
            <a:lvl1pPr marL="0" indent="0">
              <a:buNone/>
              <a:defRPr sz="8640" b="1"/>
            </a:lvl1pPr>
            <a:lvl2pPr marL="1645920" indent="0">
              <a:buNone/>
              <a:defRPr sz="7200" b="1"/>
            </a:lvl2pPr>
            <a:lvl3pPr marL="3291840" indent="0">
              <a:buNone/>
              <a:defRPr sz="6480" b="1"/>
            </a:lvl3pPr>
            <a:lvl4pPr marL="4937760" indent="0">
              <a:buNone/>
              <a:defRPr sz="5760" b="1"/>
            </a:lvl4pPr>
            <a:lvl5pPr marL="6583680" indent="0">
              <a:buNone/>
              <a:defRPr sz="5760" b="1"/>
            </a:lvl5pPr>
            <a:lvl6pPr marL="8229600" indent="0">
              <a:buNone/>
              <a:defRPr sz="5760" b="1"/>
            </a:lvl6pPr>
            <a:lvl7pPr marL="9875520" indent="0">
              <a:buNone/>
              <a:defRPr sz="5760" b="1"/>
            </a:lvl7pPr>
            <a:lvl8pPr marL="11521440" indent="0">
              <a:buNone/>
              <a:defRPr sz="5760" b="1"/>
            </a:lvl8pPr>
            <a:lvl9pPr marL="13167360" indent="0">
              <a:buNone/>
              <a:defRPr sz="5760" b="1"/>
            </a:lvl9pPr>
          </a:lstStyle>
          <a:p>
            <a:pPr lvl="0"/>
            <a:r>
              <a:rPr lang="en-US"/>
              <a:t>Edit Master text styles</a:t>
            </a:r>
          </a:p>
        </p:txBody>
      </p:sp>
      <p:sp>
        <p:nvSpPr>
          <p:cNvPr id="6" name="Content Placeholder 5"/>
          <p:cNvSpPr>
            <a:spLocks noGrp="1"/>
          </p:cNvSpPr>
          <p:nvPr>
            <p:ph sz="quarter" idx="4"/>
          </p:nvPr>
        </p:nvSpPr>
        <p:spPr>
          <a:xfrm>
            <a:off x="16664942" y="16032480"/>
            <a:ext cx="13994608" cy="235813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905014153"/>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1244648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918007120"/>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8" y="2926080"/>
            <a:ext cx="10617041" cy="10241280"/>
          </a:xfrm>
        </p:spPr>
        <p:txBody>
          <a:bodyPr anchor="b"/>
          <a:lstStyle>
            <a:lvl1pPr>
              <a:defRPr sz="11520"/>
            </a:lvl1pPr>
          </a:lstStyle>
          <a:p>
            <a:r>
              <a:rPr lang="en-US"/>
              <a:t>Click to edit Master title style</a:t>
            </a:r>
            <a:endParaRPr lang="en-US" dirty="0"/>
          </a:p>
        </p:txBody>
      </p:sp>
      <p:sp>
        <p:nvSpPr>
          <p:cNvPr id="3" name="Content Placeholder 2"/>
          <p:cNvSpPr>
            <a:spLocks noGrp="1"/>
          </p:cNvSpPr>
          <p:nvPr>
            <p:ph idx="1"/>
          </p:nvPr>
        </p:nvSpPr>
        <p:spPr>
          <a:xfrm>
            <a:off x="13994608" y="6319530"/>
            <a:ext cx="16664940" cy="31191200"/>
          </a:xfrm>
        </p:spPr>
        <p:txBody>
          <a:bodyPr/>
          <a:lstStyle>
            <a:lvl1pPr>
              <a:defRPr sz="11520"/>
            </a:lvl1pPr>
            <a:lvl2pPr>
              <a:defRPr sz="10080"/>
            </a:lvl2pPr>
            <a:lvl3pPr>
              <a:defRPr sz="8640"/>
            </a:lvl3pPr>
            <a:lvl4pPr>
              <a:defRPr sz="7200"/>
            </a:lvl4pPr>
            <a:lvl5pPr>
              <a:defRPr sz="7200"/>
            </a:lvl5pPr>
            <a:lvl6pPr>
              <a:defRPr sz="7200"/>
            </a:lvl6pPr>
            <a:lvl7pPr>
              <a:defRPr sz="7200"/>
            </a:lvl7pPr>
            <a:lvl8pPr>
              <a:defRPr sz="7200"/>
            </a:lvl8pPr>
            <a:lvl9pPr>
              <a:defRPr sz="7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267428" y="13167360"/>
            <a:ext cx="10617041" cy="24394163"/>
          </a:xfrm>
        </p:spPr>
        <p:txBody>
          <a:bodyPr/>
          <a:lstStyle>
            <a:lvl1pPr marL="0" indent="0">
              <a:buNone/>
              <a:defRPr sz="5760"/>
            </a:lvl1pPr>
            <a:lvl2pPr marL="1645920" indent="0">
              <a:buNone/>
              <a:defRPr sz="5040"/>
            </a:lvl2pPr>
            <a:lvl3pPr marL="3291840" indent="0">
              <a:buNone/>
              <a:defRPr sz="4320"/>
            </a:lvl3pPr>
            <a:lvl4pPr marL="4937760" indent="0">
              <a:buNone/>
              <a:defRPr sz="3600"/>
            </a:lvl4pPr>
            <a:lvl5pPr marL="6583680" indent="0">
              <a:buNone/>
              <a:defRPr sz="3600"/>
            </a:lvl5pPr>
            <a:lvl6pPr marL="8229600" indent="0">
              <a:buNone/>
              <a:defRPr sz="3600"/>
            </a:lvl6pPr>
            <a:lvl7pPr marL="9875520" indent="0">
              <a:buNone/>
              <a:defRPr sz="3600"/>
            </a:lvl7pPr>
            <a:lvl8pPr marL="11521440" indent="0">
              <a:buNone/>
              <a:defRPr sz="3600"/>
            </a:lvl8pPr>
            <a:lvl9pPr marL="13167360" indent="0">
              <a:buNone/>
              <a:defRPr sz="3600"/>
            </a:lvl9pPr>
          </a:lstStyle>
          <a:p>
            <a:pPr lvl="0"/>
            <a:r>
              <a:rPr lang="en-US"/>
              <a:t>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046742064"/>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8" y="2926080"/>
            <a:ext cx="10617041" cy="10241280"/>
          </a:xfrm>
        </p:spPr>
        <p:txBody>
          <a:bodyPr anchor="b"/>
          <a:lstStyle>
            <a:lvl1pPr>
              <a:defRPr sz="1152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994608" y="6319530"/>
            <a:ext cx="16664940" cy="31191200"/>
          </a:xfrm>
        </p:spPr>
        <p:txBody>
          <a:bodyPr anchor="t"/>
          <a:lstStyle>
            <a:lvl1pPr marL="0" indent="0">
              <a:buNone/>
              <a:defRPr sz="11520"/>
            </a:lvl1pPr>
            <a:lvl2pPr marL="1645920" indent="0">
              <a:buNone/>
              <a:defRPr sz="10080"/>
            </a:lvl2pPr>
            <a:lvl3pPr marL="3291840" indent="0">
              <a:buNone/>
              <a:defRPr sz="8640"/>
            </a:lvl3pPr>
            <a:lvl4pPr marL="4937760" indent="0">
              <a:buNone/>
              <a:defRPr sz="7200"/>
            </a:lvl4pPr>
            <a:lvl5pPr marL="6583680" indent="0">
              <a:buNone/>
              <a:defRPr sz="7200"/>
            </a:lvl5pPr>
            <a:lvl6pPr marL="8229600" indent="0">
              <a:buNone/>
              <a:defRPr sz="7200"/>
            </a:lvl6pPr>
            <a:lvl7pPr marL="9875520" indent="0">
              <a:buNone/>
              <a:defRPr sz="7200"/>
            </a:lvl7pPr>
            <a:lvl8pPr marL="11521440" indent="0">
              <a:buNone/>
              <a:defRPr sz="7200"/>
            </a:lvl8pPr>
            <a:lvl9pPr marL="13167360" indent="0">
              <a:buNone/>
              <a:defRPr sz="7200"/>
            </a:lvl9pPr>
          </a:lstStyle>
          <a:p>
            <a:r>
              <a:rPr lang="en-US"/>
              <a:t>Click icon to add picture</a:t>
            </a:r>
            <a:endParaRPr lang="en-US" dirty="0"/>
          </a:p>
        </p:txBody>
      </p:sp>
      <p:sp>
        <p:nvSpPr>
          <p:cNvPr id="4" name="Text Placeholder 3"/>
          <p:cNvSpPr>
            <a:spLocks noGrp="1"/>
          </p:cNvSpPr>
          <p:nvPr>
            <p:ph type="body" sz="half" idx="2"/>
          </p:nvPr>
        </p:nvSpPr>
        <p:spPr>
          <a:xfrm>
            <a:off x="2267428" y="13167360"/>
            <a:ext cx="10617041" cy="24394163"/>
          </a:xfrm>
        </p:spPr>
        <p:txBody>
          <a:bodyPr/>
          <a:lstStyle>
            <a:lvl1pPr marL="0" indent="0">
              <a:buNone/>
              <a:defRPr sz="5760"/>
            </a:lvl1pPr>
            <a:lvl2pPr marL="1645920" indent="0">
              <a:buNone/>
              <a:defRPr sz="5040"/>
            </a:lvl2pPr>
            <a:lvl3pPr marL="3291840" indent="0">
              <a:buNone/>
              <a:defRPr sz="4320"/>
            </a:lvl3pPr>
            <a:lvl4pPr marL="4937760" indent="0">
              <a:buNone/>
              <a:defRPr sz="3600"/>
            </a:lvl4pPr>
            <a:lvl5pPr marL="6583680" indent="0">
              <a:buNone/>
              <a:defRPr sz="3600"/>
            </a:lvl5pPr>
            <a:lvl6pPr marL="8229600" indent="0">
              <a:buNone/>
              <a:defRPr sz="3600"/>
            </a:lvl6pPr>
            <a:lvl7pPr marL="9875520" indent="0">
              <a:buNone/>
              <a:defRPr sz="3600"/>
            </a:lvl7pPr>
            <a:lvl8pPr marL="11521440" indent="0">
              <a:buNone/>
              <a:defRPr sz="3600"/>
            </a:lvl8pPr>
            <a:lvl9pPr marL="13167360" indent="0">
              <a:buNone/>
              <a:defRPr sz="3600"/>
            </a:lvl9pPr>
          </a:lstStyle>
          <a:p>
            <a:pPr lvl="0"/>
            <a:r>
              <a:rPr lang="en-US"/>
              <a:t>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3051108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63140" y="2336810"/>
            <a:ext cx="28392120" cy="848360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63140" y="11684000"/>
            <a:ext cx="28392120" cy="2784856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263140" y="40680650"/>
            <a:ext cx="7406640" cy="2336800"/>
          </a:xfrm>
          <a:prstGeom prst="rect">
            <a:avLst/>
          </a:prstGeom>
        </p:spPr>
        <p:txBody>
          <a:bodyPr vert="horz" lIns="91440" tIns="45720" rIns="91440" bIns="45720" rtlCol="0" anchor="ctr"/>
          <a:lstStyle>
            <a:lvl1pPr algn="l">
              <a:defRPr sz="432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10904220" y="40680650"/>
            <a:ext cx="11109960" cy="2336800"/>
          </a:xfrm>
          <a:prstGeom prst="rect">
            <a:avLst/>
          </a:prstGeom>
        </p:spPr>
        <p:txBody>
          <a:bodyPr vert="horz" lIns="91440" tIns="45720" rIns="91440" bIns="45720" rtlCol="0" anchor="ctr"/>
          <a:lstStyle>
            <a:lvl1pPr algn="ctr">
              <a:defRPr sz="432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3248620" y="40680650"/>
            <a:ext cx="7406640" cy="2336800"/>
          </a:xfrm>
          <a:prstGeom prst="rect">
            <a:avLst/>
          </a:prstGeom>
        </p:spPr>
        <p:txBody>
          <a:bodyPr vert="horz" lIns="91440" tIns="45720" rIns="91440" bIns="45720" rtlCol="0" anchor="ctr"/>
          <a:lstStyle>
            <a:lvl1pPr algn="r">
              <a:defRPr sz="4320">
                <a:solidFill>
                  <a:schemeClr val="tx1">
                    <a:tint val="75000"/>
                  </a:schemeClr>
                </a:solidFill>
              </a:defRPr>
            </a:lvl1pPr>
          </a:lstStyle>
          <a:p>
            <a:pPr marL="0" lvl="0" indent="0">
              <a:spcBef>
                <a:spcPts val="0"/>
              </a:spcBef>
              <a:spcAft>
                <a:spcPts val="0"/>
              </a:spcAft>
              <a:buNone/>
            </a:pPr>
            <a:fld id="{00000000-1234-1234-1234-123412341234}" type="slidenum">
              <a:rPr lang="en-US" smtClean="0"/>
              <a:t>‹#›</a:t>
            </a:fld>
            <a:endParaRPr lang="en-US" sz="1400">
              <a:solidFill>
                <a:srgbClr val="000000"/>
              </a:solidFill>
            </a:endParaRPr>
          </a:p>
        </p:txBody>
      </p:sp>
    </p:spTree>
    <p:extLst>
      <p:ext uri="{BB962C8B-B14F-4D97-AF65-F5344CB8AC3E}">
        <p14:creationId xmlns:p14="http://schemas.microsoft.com/office/powerpoint/2010/main" val="1516870575"/>
      </p:ext>
    </p:extLst>
  </p:cSld>
  <p:clrMap bg1="lt1" tx1="dk1" bg2="lt2" tx2="dk2" accent1="accent1" accent2="accent2" accent3="accent3" accent4="accent4" accent5="accent5" accent6="accent6" hlink="hlink" folHlink="folHlink"/>
  <p:sldLayoutIdLst>
    <p:sldLayoutId id="2147484657" r:id="rId1"/>
    <p:sldLayoutId id="2147484658" r:id="rId2"/>
    <p:sldLayoutId id="2147484659" r:id="rId3"/>
    <p:sldLayoutId id="2147484660" r:id="rId4"/>
    <p:sldLayoutId id="2147484661" r:id="rId5"/>
    <p:sldLayoutId id="2147484662" r:id="rId6"/>
    <p:sldLayoutId id="2147484663" r:id="rId7"/>
    <p:sldLayoutId id="2147484664" r:id="rId8"/>
    <p:sldLayoutId id="2147484665" r:id="rId9"/>
    <p:sldLayoutId id="2147484666" r:id="rId10"/>
    <p:sldLayoutId id="2147484667" r:id="rId11"/>
  </p:sldLayoutIdLst>
  <p:hf sldNum="0" hdr="0" ftr="0" dt="0"/>
  <p:txStyles>
    <p:titleStyle>
      <a:lvl1pPr algn="l" defTabSz="3291840" rtl="0" eaLnBrk="1" latinLnBrk="0" hangingPunct="1">
        <a:lnSpc>
          <a:spcPct val="90000"/>
        </a:lnSpc>
        <a:spcBef>
          <a:spcPct val="0"/>
        </a:spcBef>
        <a:buNone/>
        <a:defRPr sz="15840" kern="1200">
          <a:solidFill>
            <a:schemeClr val="tx1"/>
          </a:solidFill>
          <a:latin typeface="+mj-lt"/>
          <a:ea typeface="+mj-ea"/>
          <a:cs typeface="+mj-cs"/>
        </a:defRPr>
      </a:lvl1pPr>
    </p:titleStyle>
    <p:bodyStyle>
      <a:lvl1pPr marL="822960" indent="-822960" algn="l" defTabSz="3291840" rtl="0" eaLnBrk="1" latinLnBrk="0" hangingPunct="1">
        <a:lnSpc>
          <a:spcPct val="90000"/>
        </a:lnSpc>
        <a:spcBef>
          <a:spcPts val="3600"/>
        </a:spcBef>
        <a:buFont typeface="Arial" panose="020B0604020202020204" pitchFamily="34" charset="0"/>
        <a:buChar char="•"/>
        <a:defRPr sz="10080" kern="1200">
          <a:solidFill>
            <a:schemeClr val="tx1"/>
          </a:solidFill>
          <a:latin typeface="+mn-lt"/>
          <a:ea typeface="+mn-ea"/>
          <a:cs typeface="+mn-cs"/>
        </a:defRPr>
      </a:lvl1pPr>
      <a:lvl2pPr marL="2468880" indent="-822960" algn="l" defTabSz="3291840" rtl="0" eaLnBrk="1" latinLnBrk="0" hangingPunct="1">
        <a:lnSpc>
          <a:spcPct val="90000"/>
        </a:lnSpc>
        <a:spcBef>
          <a:spcPts val="1800"/>
        </a:spcBef>
        <a:buFont typeface="Arial" panose="020B0604020202020204" pitchFamily="34" charset="0"/>
        <a:buChar char="•"/>
        <a:defRPr sz="8640" kern="1200">
          <a:solidFill>
            <a:schemeClr val="tx1"/>
          </a:solidFill>
          <a:latin typeface="+mn-lt"/>
          <a:ea typeface="+mn-ea"/>
          <a:cs typeface="+mn-cs"/>
        </a:defRPr>
      </a:lvl2pPr>
      <a:lvl3pPr marL="4114800" indent="-822960" algn="l" defTabSz="3291840" rtl="0" eaLnBrk="1" latinLnBrk="0" hangingPunct="1">
        <a:lnSpc>
          <a:spcPct val="90000"/>
        </a:lnSpc>
        <a:spcBef>
          <a:spcPts val="1800"/>
        </a:spcBef>
        <a:buFont typeface="Arial" panose="020B0604020202020204" pitchFamily="34" charset="0"/>
        <a:buChar char="•"/>
        <a:defRPr sz="7200" kern="1200">
          <a:solidFill>
            <a:schemeClr val="tx1"/>
          </a:solidFill>
          <a:latin typeface="+mn-lt"/>
          <a:ea typeface="+mn-ea"/>
          <a:cs typeface="+mn-cs"/>
        </a:defRPr>
      </a:lvl3pPr>
      <a:lvl4pPr marL="576072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4pPr>
      <a:lvl5pPr marL="740664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5pPr>
      <a:lvl6pPr marL="905256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6pPr>
      <a:lvl7pPr marL="1069848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7pPr>
      <a:lvl8pPr marL="1234440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8pPr>
      <a:lvl9pPr marL="1399032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9pPr>
    </p:bodyStyle>
    <p:otherStyle>
      <a:defPPr>
        <a:defRPr lang="en-US"/>
      </a:defPPr>
      <a:lvl1pPr marL="0" algn="l" defTabSz="3291840" rtl="0" eaLnBrk="1" latinLnBrk="0" hangingPunct="1">
        <a:defRPr sz="6480" kern="1200">
          <a:solidFill>
            <a:schemeClr val="tx1"/>
          </a:solidFill>
          <a:latin typeface="+mn-lt"/>
          <a:ea typeface="+mn-ea"/>
          <a:cs typeface="+mn-cs"/>
        </a:defRPr>
      </a:lvl1pPr>
      <a:lvl2pPr marL="1645920" algn="l" defTabSz="3291840" rtl="0" eaLnBrk="1" latinLnBrk="0" hangingPunct="1">
        <a:defRPr sz="6480" kern="1200">
          <a:solidFill>
            <a:schemeClr val="tx1"/>
          </a:solidFill>
          <a:latin typeface="+mn-lt"/>
          <a:ea typeface="+mn-ea"/>
          <a:cs typeface="+mn-cs"/>
        </a:defRPr>
      </a:lvl2pPr>
      <a:lvl3pPr marL="3291840" algn="l" defTabSz="3291840" rtl="0" eaLnBrk="1" latinLnBrk="0" hangingPunct="1">
        <a:defRPr sz="6480" kern="1200">
          <a:solidFill>
            <a:schemeClr val="tx1"/>
          </a:solidFill>
          <a:latin typeface="+mn-lt"/>
          <a:ea typeface="+mn-ea"/>
          <a:cs typeface="+mn-cs"/>
        </a:defRPr>
      </a:lvl3pPr>
      <a:lvl4pPr marL="4937760" algn="l" defTabSz="3291840" rtl="0" eaLnBrk="1" latinLnBrk="0" hangingPunct="1">
        <a:defRPr sz="6480" kern="1200">
          <a:solidFill>
            <a:schemeClr val="tx1"/>
          </a:solidFill>
          <a:latin typeface="+mn-lt"/>
          <a:ea typeface="+mn-ea"/>
          <a:cs typeface="+mn-cs"/>
        </a:defRPr>
      </a:lvl4pPr>
      <a:lvl5pPr marL="6583680" algn="l" defTabSz="3291840" rtl="0" eaLnBrk="1" latinLnBrk="0" hangingPunct="1">
        <a:defRPr sz="6480" kern="1200">
          <a:solidFill>
            <a:schemeClr val="tx1"/>
          </a:solidFill>
          <a:latin typeface="+mn-lt"/>
          <a:ea typeface="+mn-ea"/>
          <a:cs typeface="+mn-cs"/>
        </a:defRPr>
      </a:lvl5pPr>
      <a:lvl6pPr marL="8229600" algn="l" defTabSz="3291840" rtl="0" eaLnBrk="1" latinLnBrk="0" hangingPunct="1">
        <a:defRPr sz="6480" kern="1200">
          <a:solidFill>
            <a:schemeClr val="tx1"/>
          </a:solidFill>
          <a:latin typeface="+mn-lt"/>
          <a:ea typeface="+mn-ea"/>
          <a:cs typeface="+mn-cs"/>
        </a:defRPr>
      </a:lvl6pPr>
      <a:lvl7pPr marL="9875520" algn="l" defTabSz="3291840" rtl="0" eaLnBrk="1" latinLnBrk="0" hangingPunct="1">
        <a:defRPr sz="6480" kern="1200">
          <a:solidFill>
            <a:schemeClr val="tx1"/>
          </a:solidFill>
          <a:latin typeface="+mn-lt"/>
          <a:ea typeface="+mn-ea"/>
          <a:cs typeface="+mn-cs"/>
        </a:defRPr>
      </a:lvl7pPr>
      <a:lvl8pPr marL="11521440" algn="l" defTabSz="3291840" rtl="0" eaLnBrk="1" latinLnBrk="0" hangingPunct="1">
        <a:defRPr sz="6480" kern="1200">
          <a:solidFill>
            <a:schemeClr val="tx1"/>
          </a:solidFill>
          <a:latin typeface="+mn-lt"/>
          <a:ea typeface="+mn-ea"/>
          <a:cs typeface="+mn-cs"/>
        </a:defRPr>
      </a:lvl8pPr>
      <a:lvl9pPr marL="13167360" algn="l" defTabSz="3291840" rtl="0" eaLnBrk="1" latinLnBrk="0" hangingPunct="1">
        <a:defRPr sz="648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18" Type="http://schemas.openxmlformats.org/officeDocument/2006/relationships/image" Target="../media/image16.png"/><Relationship Id="rId3" Type="http://schemas.openxmlformats.org/officeDocument/2006/relationships/image" Target="../media/image1.png"/><Relationship Id="rId21" Type="http://schemas.openxmlformats.org/officeDocument/2006/relationships/image" Target="../media/image19.png"/><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5.png"/><Relationship Id="rId2" Type="http://schemas.openxmlformats.org/officeDocument/2006/relationships/notesSlide" Target="../notesSlides/notesSlide1.xml"/><Relationship Id="rId16" Type="http://schemas.openxmlformats.org/officeDocument/2006/relationships/image" Target="../media/image14.jpg"/><Relationship Id="rId20" Type="http://schemas.openxmlformats.org/officeDocument/2006/relationships/image" Target="../media/image18.png"/><Relationship Id="rId1" Type="http://schemas.openxmlformats.org/officeDocument/2006/relationships/slideLayout" Target="../slideLayouts/slideLayout7.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jpg"/><Relationship Id="rId10" Type="http://schemas.openxmlformats.org/officeDocument/2006/relationships/image" Target="../media/image8.png"/><Relationship Id="rId19" Type="http://schemas.openxmlformats.org/officeDocument/2006/relationships/image" Target="../media/image17.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 Id="rId22"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a:effectLst/>
      </p:bgPr>
    </p:bg>
    <p:spTree>
      <p:nvGrpSpPr>
        <p:cNvPr id="1" name="Shape 88"/>
        <p:cNvGrpSpPr/>
        <p:nvPr/>
      </p:nvGrpSpPr>
      <p:grpSpPr>
        <a:xfrm>
          <a:off x="0" y="0"/>
          <a:ext cx="0" cy="0"/>
          <a:chOff x="0" y="0"/>
          <a:chExt cx="0" cy="0"/>
        </a:xfrm>
      </p:grpSpPr>
      <p:sp>
        <p:nvSpPr>
          <p:cNvPr id="89" name="Shape 89"/>
          <p:cNvSpPr txBox="1"/>
          <p:nvPr/>
        </p:nvSpPr>
        <p:spPr>
          <a:xfrm>
            <a:off x="986877" y="6090450"/>
            <a:ext cx="31117646" cy="35024115"/>
          </a:xfrm>
          <a:prstGeom prst="rect">
            <a:avLst/>
          </a:prstGeom>
          <a:solidFill>
            <a:schemeClr val="accent5">
              <a:lumMod val="60000"/>
              <a:lumOff val="40000"/>
            </a:schemeClr>
          </a:solidFill>
          <a:ln>
            <a:headEnd type="none" w="sm" len="sm"/>
            <a:tailEnd type="none" w="sm" len="sm"/>
          </a:ln>
        </p:spPr>
        <p:style>
          <a:lnRef idx="2">
            <a:schemeClr val="dk1"/>
          </a:lnRef>
          <a:fillRef idx="1">
            <a:schemeClr val="lt1"/>
          </a:fillRef>
          <a:effectRef idx="0">
            <a:schemeClr val="dk1"/>
          </a:effectRef>
          <a:fontRef idx="minor">
            <a:schemeClr val="dk1"/>
          </a:fontRef>
        </p:style>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8400" b="0" i="0" u="none" strike="noStrike" cap="none" dirty="0">
              <a:latin typeface="Arial"/>
              <a:ea typeface="Arial"/>
              <a:cs typeface="Arial"/>
              <a:sym typeface="Arial"/>
            </a:endParaRPr>
          </a:p>
        </p:txBody>
      </p:sp>
      <p:sp>
        <p:nvSpPr>
          <p:cNvPr id="91" name="Shape 91"/>
          <p:cNvSpPr txBox="1"/>
          <p:nvPr/>
        </p:nvSpPr>
        <p:spPr>
          <a:xfrm>
            <a:off x="900332" y="42018884"/>
            <a:ext cx="31117646" cy="1315970"/>
          </a:xfrm>
          <a:prstGeom prst="rect">
            <a:avLst/>
          </a:prstGeom>
          <a:ln/>
        </p:spPr>
        <p:style>
          <a:lnRef idx="2">
            <a:schemeClr val="dk1"/>
          </a:lnRef>
          <a:fillRef idx="1">
            <a:schemeClr val="lt1"/>
          </a:fillRef>
          <a:effectRef idx="0">
            <a:schemeClr val="dk1"/>
          </a:effectRef>
          <a:fontRef idx="minor">
            <a:schemeClr val="dk1"/>
          </a:fontRef>
        </p:style>
        <p:txBody>
          <a:bodyPr spcFirstLastPara="1" wrap="square" lIns="98650" tIns="49325" rIns="98650" bIns="49325" anchor="t" anchorCtr="0">
            <a:noAutofit/>
          </a:bodyPr>
          <a:lstStyle/>
          <a:p>
            <a:pPr marL="0" marR="0" lvl="0" indent="0" rtl="0">
              <a:spcBef>
                <a:spcPts val="0"/>
              </a:spcBef>
              <a:spcAft>
                <a:spcPts val="500"/>
              </a:spcAft>
              <a:buClr>
                <a:srgbClr val="336699"/>
              </a:buClr>
              <a:buFont typeface="Arial"/>
              <a:buNone/>
            </a:pPr>
            <a:r>
              <a:rPr lang="en-US" sz="3300" b="1" i="0" u="none" strike="noStrike" cap="none" dirty="0">
                <a:solidFill>
                  <a:schemeClr val="tx1"/>
                </a:solidFill>
                <a:latin typeface="Times New Roman" panose="02020603050405020304" pitchFamily="18" charset="0"/>
                <a:ea typeface="Arial"/>
                <a:cs typeface="Times New Roman" panose="02020603050405020304" pitchFamily="18" charset="0"/>
                <a:sym typeface="Arial"/>
              </a:rPr>
              <a:t>Acknowledgement: </a:t>
            </a:r>
            <a:r>
              <a:rPr lang="en-US" sz="3300" dirty="0">
                <a:latin typeface="Times New Roman" panose="02020603050405020304" pitchFamily="18" charset="0"/>
                <a:cs typeface="Times New Roman" panose="02020603050405020304" pitchFamily="18" charset="0"/>
              </a:rPr>
              <a:t>The material presented in this poster is based upon the work supported by The Key Biscayne Community Foundation and The Key Biscayne Citizen Scientist Project. I am thankful to the help that I received from my teammate David Gonzalez, our mentor Nathan Moyer and to our professors Juan Caraballo and Masoud </a:t>
            </a:r>
            <a:r>
              <a:rPr lang="en-US" sz="3300" dirty="0" err="1">
                <a:latin typeface="Times New Roman" panose="02020603050405020304" pitchFamily="18" charset="0"/>
                <a:cs typeface="Times New Roman" panose="02020603050405020304" pitchFamily="18" charset="0"/>
              </a:rPr>
              <a:t>Sadjadi</a:t>
            </a:r>
            <a:r>
              <a:rPr lang="en-US" sz="3300">
                <a:latin typeface="Times New Roman" panose="02020603050405020304" pitchFamily="18" charset="0"/>
                <a:cs typeface="Times New Roman" panose="02020603050405020304" pitchFamily="18" charset="0"/>
              </a:rPr>
              <a:t>. </a:t>
            </a:r>
            <a:br>
              <a:rPr lang="en-US" dirty="0">
                <a:solidFill>
                  <a:schemeClr val="tx1"/>
                </a:solidFill>
              </a:rPr>
            </a:br>
            <a:endParaRPr dirty="0">
              <a:solidFill>
                <a:schemeClr val="tx1"/>
              </a:solidFill>
            </a:endParaRPr>
          </a:p>
        </p:txBody>
      </p:sp>
      <p:grpSp>
        <p:nvGrpSpPr>
          <p:cNvPr id="110" name="Shape 110"/>
          <p:cNvGrpSpPr/>
          <p:nvPr/>
        </p:nvGrpSpPr>
        <p:grpSpPr>
          <a:xfrm>
            <a:off x="900377" y="235192"/>
            <a:ext cx="31204146" cy="5348013"/>
            <a:chOff x="900377" y="235192"/>
            <a:chExt cx="31204146" cy="5348013"/>
          </a:xfrm>
        </p:grpSpPr>
        <p:sp>
          <p:nvSpPr>
            <p:cNvPr id="111" name="Shape 111"/>
            <p:cNvSpPr txBox="1"/>
            <p:nvPr/>
          </p:nvSpPr>
          <p:spPr>
            <a:xfrm>
              <a:off x="8975200" y="1951631"/>
              <a:ext cx="15357300" cy="1077900"/>
            </a:xfrm>
            <a:prstGeom prst="rect">
              <a:avLst/>
            </a:prstGeom>
            <a:noFill/>
            <a:ln>
              <a:noFill/>
            </a:ln>
          </p:spPr>
          <p:txBody>
            <a:bodyPr spcFirstLastPara="1" wrap="square" lIns="98650" tIns="49325" rIns="98650" bIns="49325" anchor="t" anchorCtr="0">
              <a:noAutofit/>
            </a:bodyPr>
            <a:lstStyle/>
            <a:p>
              <a:pPr marL="0" marR="0" lvl="0" indent="0" algn="ctr" rtl="0">
                <a:lnSpc>
                  <a:spcPct val="30000"/>
                </a:lnSpc>
                <a:spcBef>
                  <a:spcPts val="0"/>
                </a:spcBef>
                <a:spcAft>
                  <a:spcPts val="0"/>
                </a:spcAft>
                <a:buClr>
                  <a:schemeClr val="dk1"/>
                </a:buClr>
                <a:buFont typeface="Times New Roman"/>
                <a:buNone/>
              </a:pPr>
              <a:r>
                <a:rPr lang="en-US" sz="7200" b="1" dirty="0">
                  <a:solidFill>
                    <a:schemeClr val="dk1"/>
                  </a:solidFill>
                  <a:latin typeface="Times New Roman" panose="02020603050405020304" pitchFamily="18" charset="0"/>
                  <a:ea typeface="Times New Roman"/>
                  <a:cs typeface="Times New Roman" panose="02020603050405020304" pitchFamily="18" charset="0"/>
                  <a:sym typeface="Times New Roman"/>
                </a:rPr>
                <a:t>Senior Project, Spring 2018</a:t>
              </a:r>
              <a:endParaRPr dirty="0">
                <a:latin typeface="Times New Roman" panose="02020603050405020304" pitchFamily="18" charset="0"/>
                <a:cs typeface="Times New Roman" panose="02020603050405020304" pitchFamily="18" charset="0"/>
              </a:endParaRPr>
            </a:p>
          </p:txBody>
        </p:sp>
        <p:sp>
          <p:nvSpPr>
            <p:cNvPr id="112" name="Shape 112"/>
            <p:cNvSpPr txBox="1"/>
            <p:nvPr/>
          </p:nvSpPr>
          <p:spPr>
            <a:xfrm>
              <a:off x="6567475" y="2454725"/>
              <a:ext cx="19797600" cy="2819400"/>
            </a:xfrm>
            <a:prstGeom prst="rect">
              <a:avLst/>
            </a:prstGeom>
            <a:noFill/>
            <a:ln>
              <a:noFill/>
            </a:ln>
          </p:spPr>
          <p:txBody>
            <a:bodyPr spcFirstLastPara="1" wrap="square" lIns="98650" tIns="49325" rIns="98650" bIns="49325" anchor="t" anchorCtr="0">
              <a:noAutofit/>
            </a:bodyPr>
            <a:lstStyle/>
            <a:p>
              <a:pPr marL="0" marR="0" lvl="0" indent="0" algn="ctr" rtl="0">
                <a:lnSpc>
                  <a:spcPct val="100000"/>
                </a:lnSpc>
                <a:spcBef>
                  <a:spcPts val="0"/>
                </a:spcBef>
                <a:spcAft>
                  <a:spcPts val="0"/>
                </a:spcAft>
                <a:buClr>
                  <a:srgbClr val="3333CC"/>
                </a:buClr>
                <a:buFont typeface="Arial"/>
                <a:buNone/>
              </a:pPr>
              <a:r>
                <a:rPr lang="en-US" sz="6000" b="1" dirty="0">
                  <a:latin typeface="Times New Roman" panose="02020603050405020304" pitchFamily="18" charset="0"/>
                  <a:cs typeface="Times New Roman" panose="02020603050405020304" pitchFamily="18" charset="0"/>
                </a:rPr>
                <a:t>Citizen Scientist Project iOS App 1.0</a:t>
              </a:r>
              <a:endParaRPr sz="6000" dirty="0">
                <a:latin typeface="Times New Roman" panose="02020603050405020304" pitchFamily="18" charset="0"/>
                <a:cs typeface="Times New Roman" panose="02020603050405020304" pitchFamily="18" charset="0"/>
              </a:endParaRPr>
            </a:p>
            <a:p>
              <a:pPr marL="0" marR="0" lvl="0" indent="0" algn="ctr" rtl="0">
                <a:lnSpc>
                  <a:spcPct val="100000"/>
                </a:lnSpc>
                <a:spcBef>
                  <a:spcPts val="0"/>
                </a:spcBef>
                <a:spcAft>
                  <a:spcPts val="0"/>
                </a:spcAft>
                <a:buClr>
                  <a:srgbClr val="3333CC"/>
                </a:buClr>
                <a:buFont typeface="Arial"/>
                <a:buNone/>
              </a:pPr>
              <a:r>
                <a:rPr lang="en-US" sz="3500" b="1" i="0" u="none" strike="noStrike" cap="none" dirty="0">
                  <a:latin typeface="Times New Roman" panose="02020603050405020304" pitchFamily="18" charset="0"/>
                  <a:ea typeface="Arial"/>
                  <a:cs typeface="Times New Roman" panose="02020603050405020304" pitchFamily="18" charset="0"/>
                  <a:sym typeface="Arial"/>
                </a:rPr>
                <a:t>Student: </a:t>
              </a:r>
              <a:r>
                <a:rPr lang="en-US" sz="3500" dirty="0">
                  <a:latin typeface="Times New Roman" panose="02020603050405020304" pitchFamily="18" charset="0"/>
                  <a:ea typeface="Arial"/>
                  <a:cs typeface="Times New Roman" panose="02020603050405020304" pitchFamily="18" charset="0"/>
                  <a:sym typeface="Arial"/>
                </a:rPr>
                <a:t>Emmanuel Malave</a:t>
              </a:r>
              <a:r>
                <a:rPr lang="en-US" sz="3500" i="0" u="none" strike="noStrike" cap="none" dirty="0">
                  <a:latin typeface="Times New Roman" panose="02020603050405020304" pitchFamily="18" charset="0"/>
                  <a:ea typeface="Arial"/>
                  <a:cs typeface="Times New Roman" panose="02020603050405020304" pitchFamily="18" charset="0"/>
                  <a:sym typeface="Arial"/>
                </a:rPr>
                <a:t>, </a:t>
              </a:r>
              <a:r>
                <a:rPr lang="en-US" sz="3500" b="0" i="0" u="none" strike="noStrike" cap="none" dirty="0">
                  <a:latin typeface="Times New Roman" panose="02020603050405020304" pitchFamily="18" charset="0"/>
                  <a:ea typeface="Arial"/>
                  <a:cs typeface="Times New Roman" panose="02020603050405020304" pitchFamily="18" charset="0"/>
                  <a:sym typeface="Arial"/>
                </a:rPr>
                <a:t>Florida International University</a:t>
              </a:r>
              <a:endParaRPr dirty="0">
                <a:latin typeface="Times New Roman" panose="02020603050405020304" pitchFamily="18" charset="0"/>
                <a:cs typeface="Times New Roman" panose="02020603050405020304" pitchFamily="18" charset="0"/>
              </a:endParaRPr>
            </a:p>
            <a:p>
              <a:pPr marL="0" marR="0" lvl="0" indent="0" algn="ctr" rtl="0">
                <a:lnSpc>
                  <a:spcPct val="100000"/>
                </a:lnSpc>
                <a:spcBef>
                  <a:spcPts val="0"/>
                </a:spcBef>
                <a:spcAft>
                  <a:spcPts val="0"/>
                </a:spcAft>
                <a:buClr>
                  <a:srgbClr val="3333CC"/>
                </a:buClr>
                <a:buFont typeface="Arial"/>
                <a:buNone/>
              </a:pPr>
              <a:r>
                <a:rPr lang="en-US" sz="3500" b="1" i="0" u="none" strike="noStrike" cap="none" dirty="0">
                  <a:latin typeface="Times New Roman" panose="02020603050405020304" pitchFamily="18" charset="0"/>
                  <a:ea typeface="Arial"/>
                  <a:cs typeface="Times New Roman" panose="02020603050405020304" pitchFamily="18" charset="0"/>
                  <a:sym typeface="Arial"/>
                </a:rPr>
                <a:t>Mentors:</a:t>
              </a:r>
              <a:r>
                <a:rPr lang="en-US" sz="3500" b="1" i="1" dirty="0">
                  <a:latin typeface="Times New Roman" panose="02020603050405020304" pitchFamily="18" charset="0"/>
                  <a:cs typeface="Times New Roman" panose="02020603050405020304" pitchFamily="18" charset="0"/>
                </a:rPr>
                <a:t> </a:t>
              </a:r>
              <a:r>
                <a:rPr lang="en-US" sz="3500" dirty="0">
                  <a:latin typeface="Times New Roman" panose="02020603050405020304" pitchFamily="18" charset="0"/>
                  <a:cs typeface="Times New Roman" panose="02020603050405020304" pitchFamily="18" charset="0"/>
                </a:rPr>
                <a:t>Nathan Moyer</a:t>
              </a:r>
              <a:r>
                <a:rPr lang="en-US" sz="3500" b="0" i="0" u="none" strike="noStrike" cap="none" dirty="0">
                  <a:latin typeface="Times New Roman" panose="02020603050405020304" pitchFamily="18" charset="0"/>
                  <a:ea typeface="Arial"/>
                  <a:cs typeface="Times New Roman" panose="02020603050405020304" pitchFamily="18" charset="0"/>
                  <a:sym typeface="Arial"/>
                </a:rPr>
                <a:t>,</a:t>
              </a:r>
              <a:r>
                <a:rPr lang="en-US" sz="3500" b="0" i="1" u="none" strike="noStrike" cap="none" dirty="0">
                  <a:latin typeface="Times New Roman" panose="02020603050405020304" pitchFamily="18" charset="0"/>
                  <a:ea typeface="Arial"/>
                  <a:cs typeface="Times New Roman" panose="02020603050405020304" pitchFamily="18" charset="0"/>
                  <a:sym typeface="Arial"/>
                </a:rPr>
                <a:t> </a:t>
              </a:r>
              <a:r>
                <a:rPr lang="en-US" sz="3500" b="0" u="none" strike="noStrike" cap="none" dirty="0">
                  <a:latin typeface="Times New Roman" panose="02020603050405020304" pitchFamily="18" charset="0"/>
                  <a:ea typeface="Arial"/>
                  <a:cs typeface="Times New Roman" panose="02020603050405020304" pitchFamily="18" charset="0"/>
                  <a:sym typeface="Arial"/>
                </a:rPr>
                <a:t>Light Made Liquid, LLC</a:t>
              </a:r>
              <a:endParaRPr sz="3500" b="0" u="none" strike="noStrike" cap="none" dirty="0">
                <a:latin typeface="Times New Roman" panose="02020603050405020304" pitchFamily="18" charset="0"/>
                <a:ea typeface="Arial"/>
                <a:cs typeface="Times New Roman" panose="02020603050405020304" pitchFamily="18" charset="0"/>
                <a:sym typeface="Arial"/>
              </a:endParaRPr>
            </a:p>
            <a:p>
              <a:pPr marL="0" marR="0" lvl="0" indent="0" algn="ctr" rtl="0">
                <a:lnSpc>
                  <a:spcPct val="100000"/>
                </a:lnSpc>
                <a:spcBef>
                  <a:spcPts val="0"/>
                </a:spcBef>
                <a:spcAft>
                  <a:spcPts val="0"/>
                </a:spcAft>
                <a:buClr>
                  <a:srgbClr val="3333CC"/>
                </a:buClr>
                <a:buFont typeface="Arial"/>
                <a:buNone/>
              </a:pPr>
              <a:r>
                <a:rPr lang="en-US" sz="3500" dirty="0">
                  <a:latin typeface="Times New Roman" panose="02020603050405020304" pitchFamily="18" charset="0"/>
                  <a:cs typeface="Times New Roman" panose="02020603050405020304" pitchFamily="18" charset="0"/>
                </a:rPr>
                <a:t>Juan Caraballo, Florida International University</a:t>
              </a:r>
              <a:endParaRPr sz="3500" dirty="0">
                <a:latin typeface="Times New Roman" panose="02020603050405020304" pitchFamily="18" charset="0"/>
                <a:cs typeface="Times New Roman" panose="02020603050405020304" pitchFamily="18" charset="0"/>
              </a:endParaRPr>
            </a:p>
            <a:p>
              <a:pPr marL="0" marR="0" lvl="0" indent="0" algn="ctr" rtl="0">
                <a:lnSpc>
                  <a:spcPct val="100000"/>
                </a:lnSpc>
                <a:spcBef>
                  <a:spcPts val="0"/>
                </a:spcBef>
                <a:spcAft>
                  <a:spcPts val="0"/>
                </a:spcAft>
                <a:buClr>
                  <a:srgbClr val="3333CC"/>
                </a:buClr>
                <a:buFont typeface="Arial"/>
                <a:buNone/>
              </a:pPr>
              <a:r>
                <a:rPr lang="en-US" sz="3500" b="1" dirty="0">
                  <a:latin typeface="Times New Roman" panose="02020603050405020304" pitchFamily="18" charset="0"/>
                  <a:ea typeface="Arial"/>
                  <a:cs typeface="Times New Roman" panose="02020603050405020304" pitchFamily="18" charset="0"/>
                  <a:sym typeface="Arial"/>
                </a:rPr>
                <a:t>Professor</a:t>
              </a:r>
              <a:r>
                <a:rPr lang="en-US" sz="3500" b="1" i="0" u="none" strike="noStrike" cap="none" dirty="0">
                  <a:latin typeface="Times New Roman" panose="02020603050405020304" pitchFamily="18" charset="0"/>
                  <a:ea typeface="Arial"/>
                  <a:cs typeface="Times New Roman" panose="02020603050405020304" pitchFamily="18" charset="0"/>
                  <a:sym typeface="Arial"/>
                </a:rPr>
                <a:t>:</a:t>
              </a:r>
              <a:r>
                <a:rPr lang="en-US" sz="3500" b="1" i="1" u="none" strike="noStrike" cap="none" dirty="0">
                  <a:latin typeface="Times New Roman" panose="02020603050405020304" pitchFamily="18" charset="0"/>
                  <a:ea typeface="Arial"/>
                  <a:cs typeface="Times New Roman" panose="02020603050405020304" pitchFamily="18" charset="0"/>
                  <a:sym typeface="Arial"/>
                </a:rPr>
                <a:t> </a:t>
              </a:r>
              <a:r>
                <a:rPr lang="en-US" sz="3500" b="0" i="0" u="none" strike="noStrike" cap="none" dirty="0">
                  <a:latin typeface="Times New Roman" panose="02020603050405020304" pitchFamily="18" charset="0"/>
                  <a:ea typeface="Arial"/>
                  <a:cs typeface="Times New Roman" panose="02020603050405020304" pitchFamily="18" charset="0"/>
                  <a:sym typeface="Arial"/>
                </a:rPr>
                <a:t>Masoud Sadjadi, Florida International University</a:t>
              </a:r>
              <a:endParaRPr dirty="0">
                <a:latin typeface="Times New Roman" panose="02020603050405020304" pitchFamily="18" charset="0"/>
                <a:cs typeface="Times New Roman" panose="02020603050405020304" pitchFamily="18" charset="0"/>
              </a:endParaRPr>
            </a:p>
          </p:txBody>
        </p:sp>
        <p:sp>
          <p:nvSpPr>
            <p:cNvPr id="113" name="Shape 113"/>
            <p:cNvSpPr txBox="1"/>
            <p:nvPr/>
          </p:nvSpPr>
          <p:spPr>
            <a:xfrm>
              <a:off x="15925800" y="310012"/>
              <a:ext cx="4724400" cy="10779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accent2"/>
                </a:buClr>
                <a:buFont typeface="Arial"/>
                <a:buNone/>
              </a:pPr>
              <a:r>
                <a:rPr lang="en-US" sz="3200" b="1" i="0" u="none" strike="noStrike" cap="none" dirty="0">
                  <a:solidFill>
                    <a:srgbClr val="002866"/>
                  </a:solidFill>
                  <a:latin typeface="Arial"/>
                  <a:ea typeface="Arial"/>
                  <a:cs typeface="Arial"/>
                  <a:sym typeface="Arial"/>
                </a:rPr>
                <a:t>School of Computing &amp; Information Sciences</a:t>
              </a:r>
              <a:endParaRPr dirty="0">
                <a:solidFill>
                  <a:srgbClr val="002866"/>
                </a:solidFill>
              </a:endParaRPr>
            </a:p>
          </p:txBody>
        </p:sp>
        <p:pic>
          <p:nvPicPr>
            <p:cNvPr id="114" name="Shape 114"/>
            <p:cNvPicPr preferRelativeResize="0"/>
            <p:nvPr/>
          </p:nvPicPr>
          <p:blipFill>
            <a:blip r:embed="rId3">
              <a:alphaModFix/>
            </a:blip>
            <a:stretch>
              <a:fillRect/>
            </a:stretch>
          </p:blipFill>
          <p:spPr>
            <a:xfrm>
              <a:off x="27159623" y="304800"/>
              <a:ext cx="4858400" cy="1421082"/>
            </a:xfrm>
            <a:prstGeom prst="rect">
              <a:avLst/>
            </a:prstGeom>
            <a:noFill/>
            <a:ln>
              <a:noFill/>
            </a:ln>
          </p:spPr>
        </p:pic>
        <p:pic>
          <p:nvPicPr>
            <p:cNvPr id="115" name="Shape 115"/>
            <p:cNvPicPr preferRelativeResize="0"/>
            <p:nvPr/>
          </p:nvPicPr>
          <p:blipFill>
            <a:blip r:embed="rId4">
              <a:alphaModFix/>
            </a:blip>
            <a:stretch>
              <a:fillRect/>
            </a:stretch>
          </p:blipFill>
          <p:spPr>
            <a:xfrm>
              <a:off x="25592075" y="2228025"/>
              <a:ext cx="4980001" cy="1653511"/>
            </a:xfrm>
            <a:prstGeom prst="rect">
              <a:avLst/>
            </a:prstGeom>
            <a:noFill/>
            <a:ln>
              <a:noFill/>
            </a:ln>
          </p:spPr>
        </p:pic>
        <p:pic>
          <p:nvPicPr>
            <p:cNvPr id="116" name="Shape 116"/>
            <p:cNvPicPr preferRelativeResize="0"/>
            <p:nvPr/>
          </p:nvPicPr>
          <p:blipFill>
            <a:blip r:embed="rId5">
              <a:alphaModFix/>
            </a:blip>
            <a:stretch>
              <a:fillRect/>
            </a:stretch>
          </p:blipFill>
          <p:spPr>
            <a:xfrm>
              <a:off x="23137305" y="302600"/>
              <a:ext cx="2367643" cy="2286000"/>
            </a:xfrm>
            <a:prstGeom prst="rect">
              <a:avLst/>
            </a:prstGeom>
            <a:noFill/>
            <a:ln>
              <a:noFill/>
            </a:ln>
          </p:spPr>
        </p:pic>
        <p:pic>
          <p:nvPicPr>
            <p:cNvPr id="117" name="Shape 117"/>
            <p:cNvPicPr preferRelativeResize="0"/>
            <p:nvPr/>
          </p:nvPicPr>
          <p:blipFill>
            <a:blip r:embed="rId6">
              <a:alphaModFix/>
            </a:blip>
            <a:stretch>
              <a:fillRect/>
            </a:stretch>
          </p:blipFill>
          <p:spPr>
            <a:xfrm>
              <a:off x="23419039" y="3772586"/>
              <a:ext cx="3381524" cy="1779958"/>
            </a:xfrm>
            <a:prstGeom prst="rect">
              <a:avLst/>
            </a:prstGeom>
            <a:noFill/>
            <a:ln>
              <a:noFill/>
            </a:ln>
          </p:spPr>
        </p:pic>
        <p:pic>
          <p:nvPicPr>
            <p:cNvPr id="118" name="Shape 118"/>
            <p:cNvPicPr preferRelativeResize="0"/>
            <p:nvPr/>
          </p:nvPicPr>
          <p:blipFill>
            <a:blip r:embed="rId7">
              <a:alphaModFix/>
            </a:blip>
            <a:stretch>
              <a:fillRect/>
            </a:stretch>
          </p:blipFill>
          <p:spPr>
            <a:xfrm>
              <a:off x="29121112" y="3929680"/>
              <a:ext cx="2983411" cy="1653525"/>
            </a:xfrm>
            <a:prstGeom prst="rect">
              <a:avLst/>
            </a:prstGeom>
            <a:noFill/>
            <a:ln>
              <a:noFill/>
            </a:ln>
          </p:spPr>
        </p:pic>
        <p:pic>
          <p:nvPicPr>
            <p:cNvPr id="119" name="Shape 119"/>
            <p:cNvPicPr preferRelativeResize="0"/>
            <p:nvPr/>
          </p:nvPicPr>
          <p:blipFill>
            <a:blip r:embed="rId8">
              <a:alphaModFix/>
            </a:blip>
            <a:stretch>
              <a:fillRect/>
            </a:stretch>
          </p:blipFill>
          <p:spPr>
            <a:xfrm>
              <a:off x="13107425" y="235192"/>
              <a:ext cx="2630400" cy="1227520"/>
            </a:xfrm>
            <a:prstGeom prst="rect">
              <a:avLst/>
            </a:prstGeom>
            <a:noFill/>
            <a:ln>
              <a:noFill/>
            </a:ln>
          </p:spPr>
        </p:pic>
        <p:pic>
          <p:nvPicPr>
            <p:cNvPr id="120" name="Shape 120"/>
            <p:cNvPicPr preferRelativeResize="0"/>
            <p:nvPr/>
          </p:nvPicPr>
          <p:blipFill>
            <a:blip r:embed="rId9">
              <a:alphaModFix/>
            </a:blip>
            <a:stretch>
              <a:fillRect/>
            </a:stretch>
          </p:blipFill>
          <p:spPr>
            <a:xfrm>
              <a:off x="5715013" y="2463312"/>
              <a:ext cx="2630400" cy="2630400"/>
            </a:xfrm>
            <a:prstGeom prst="rect">
              <a:avLst/>
            </a:prstGeom>
            <a:noFill/>
            <a:ln>
              <a:noFill/>
            </a:ln>
          </p:spPr>
        </p:pic>
        <p:pic>
          <p:nvPicPr>
            <p:cNvPr id="121" name="Shape 121"/>
            <p:cNvPicPr preferRelativeResize="0"/>
            <p:nvPr/>
          </p:nvPicPr>
          <p:blipFill>
            <a:blip r:embed="rId10">
              <a:alphaModFix/>
            </a:blip>
            <a:stretch>
              <a:fillRect/>
            </a:stretch>
          </p:blipFill>
          <p:spPr>
            <a:xfrm>
              <a:off x="900377" y="575710"/>
              <a:ext cx="8349300" cy="1481705"/>
            </a:xfrm>
            <a:prstGeom prst="rect">
              <a:avLst/>
            </a:prstGeom>
            <a:noFill/>
            <a:ln>
              <a:noFill/>
            </a:ln>
          </p:spPr>
        </p:pic>
        <p:pic>
          <p:nvPicPr>
            <p:cNvPr id="122" name="Shape 122"/>
            <p:cNvPicPr preferRelativeResize="0"/>
            <p:nvPr/>
          </p:nvPicPr>
          <p:blipFill>
            <a:blip r:embed="rId11">
              <a:alphaModFix/>
            </a:blip>
            <a:stretch>
              <a:fillRect/>
            </a:stretch>
          </p:blipFill>
          <p:spPr>
            <a:xfrm>
              <a:off x="966769" y="2213080"/>
              <a:ext cx="3658385" cy="3196625"/>
            </a:xfrm>
            <a:prstGeom prst="rect">
              <a:avLst/>
            </a:prstGeom>
            <a:noFill/>
            <a:ln>
              <a:noFill/>
            </a:ln>
          </p:spPr>
        </p:pic>
      </p:grpSp>
      <p:sp>
        <p:nvSpPr>
          <p:cNvPr id="71" name="Shape 92">
            <a:extLst>
              <a:ext uri="{FF2B5EF4-FFF2-40B4-BE49-F238E27FC236}">
                <a16:creationId xmlns:a16="http://schemas.microsoft.com/office/drawing/2014/main" id="{A7807322-5ADD-4C49-9CAF-32AB5758C73D}"/>
              </a:ext>
            </a:extLst>
          </p:cNvPr>
          <p:cNvSpPr txBox="1"/>
          <p:nvPr/>
        </p:nvSpPr>
        <p:spPr>
          <a:xfrm>
            <a:off x="1440687" y="8163711"/>
            <a:ext cx="9841326" cy="642646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lIns="98650" tIns="49325" rIns="98650" bIns="49325" anchor="t" anchorCtr="0">
            <a:noAutofit/>
          </a:bodyPr>
          <a:lstStyle/>
          <a:p>
            <a:r>
              <a:rPr lang="en-US" sz="3300" dirty="0">
                <a:latin typeface="Times New Roman" panose="02020603050405020304" pitchFamily="18" charset="0"/>
                <a:cs typeface="Times New Roman" panose="02020603050405020304" pitchFamily="18" charset="0"/>
              </a:rPr>
              <a:t>The Key Biscayne community is characterized by its diverse and stunning natural resources. The Key Biscayne Citizen Scientist Project(CSP) was started to help monitor, protect and share information on these resources. Currently, members of the community can access the CSP resources through their website. Unfortunately, this website has some accessibility issues such as: </a:t>
            </a:r>
          </a:p>
          <a:p>
            <a:pPr marL="457200" lvl="0" indent="-457200">
              <a:buFont typeface="Arial" panose="020B0604020202020204" pitchFamily="34" charset="0"/>
              <a:buChar char="•"/>
            </a:pPr>
            <a:r>
              <a:rPr lang="en-US" sz="3300" dirty="0">
                <a:latin typeface="Times New Roman" panose="02020603050405020304" pitchFamily="18" charset="0"/>
                <a:cs typeface="Times New Roman" panose="02020603050405020304" pitchFamily="18" charset="0"/>
              </a:rPr>
              <a:t>Requires Internet communication to access any of the resources  </a:t>
            </a:r>
          </a:p>
          <a:p>
            <a:pPr marL="457200" lvl="0" indent="-457200">
              <a:buFont typeface="Arial" panose="020B0604020202020204" pitchFamily="34" charset="0"/>
              <a:buChar char="•"/>
            </a:pPr>
            <a:r>
              <a:rPr lang="en-US" sz="3300" dirty="0">
                <a:latin typeface="Times New Roman" panose="02020603050405020304" pitchFamily="18" charset="0"/>
                <a:cs typeface="Times New Roman" panose="02020603050405020304" pitchFamily="18" charset="0"/>
              </a:rPr>
              <a:t>Uncomfortable mobile user interface in certain pages</a:t>
            </a:r>
          </a:p>
          <a:p>
            <a:pPr marL="457200" lvl="0" indent="-457200">
              <a:buFont typeface="Arial" panose="020B0604020202020204" pitchFamily="34" charset="0"/>
              <a:buChar char="•"/>
            </a:pPr>
            <a:r>
              <a:rPr lang="en-US" sz="3300" dirty="0">
                <a:latin typeface="Times New Roman" panose="02020603050405020304" pitchFamily="18" charset="0"/>
                <a:cs typeface="Times New Roman" panose="02020603050405020304" pitchFamily="18" charset="0"/>
              </a:rPr>
              <a:t>Difficult implementation of a geo-hunting game</a:t>
            </a:r>
          </a:p>
        </p:txBody>
      </p:sp>
      <p:sp>
        <p:nvSpPr>
          <p:cNvPr id="90" name="Rectangle 89">
            <a:extLst>
              <a:ext uri="{FF2B5EF4-FFF2-40B4-BE49-F238E27FC236}">
                <a16:creationId xmlns:a16="http://schemas.microsoft.com/office/drawing/2014/main" id="{EE557027-1299-4B0F-B18D-01C156517168}"/>
              </a:ext>
            </a:extLst>
          </p:cNvPr>
          <p:cNvSpPr/>
          <p:nvPr/>
        </p:nvSpPr>
        <p:spPr>
          <a:xfrm>
            <a:off x="1428196" y="6415962"/>
            <a:ext cx="9841326" cy="130302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7500" b="1" dirty="0">
                <a:latin typeface="Times New Roman" panose="02020603050405020304" pitchFamily="18" charset="0"/>
                <a:cs typeface="Times New Roman" panose="02020603050405020304" pitchFamily="18" charset="0"/>
              </a:rPr>
              <a:t>Problem</a:t>
            </a:r>
          </a:p>
        </p:txBody>
      </p:sp>
      <p:sp>
        <p:nvSpPr>
          <p:cNvPr id="92" name="Rectangle 91">
            <a:extLst>
              <a:ext uri="{FF2B5EF4-FFF2-40B4-BE49-F238E27FC236}">
                <a16:creationId xmlns:a16="http://schemas.microsoft.com/office/drawing/2014/main" id="{EE7987CC-CD53-4D8C-980D-FCD95CEE4904}"/>
              </a:ext>
            </a:extLst>
          </p:cNvPr>
          <p:cNvSpPr/>
          <p:nvPr/>
        </p:nvSpPr>
        <p:spPr>
          <a:xfrm>
            <a:off x="11556710" y="6387678"/>
            <a:ext cx="9841326" cy="130302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7500" b="1" dirty="0">
                <a:latin typeface="Times New Roman" panose="02020603050405020304" pitchFamily="18" charset="0"/>
                <a:cs typeface="Times New Roman" panose="02020603050405020304" pitchFamily="18" charset="0"/>
              </a:rPr>
              <a:t>Solution</a:t>
            </a:r>
          </a:p>
        </p:txBody>
      </p:sp>
      <p:sp>
        <p:nvSpPr>
          <p:cNvPr id="93" name="Rectangle 92">
            <a:extLst>
              <a:ext uri="{FF2B5EF4-FFF2-40B4-BE49-F238E27FC236}">
                <a16:creationId xmlns:a16="http://schemas.microsoft.com/office/drawing/2014/main" id="{E7118FCC-4B24-43A8-8D3D-EF8F99284061}"/>
              </a:ext>
            </a:extLst>
          </p:cNvPr>
          <p:cNvSpPr/>
          <p:nvPr/>
        </p:nvSpPr>
        <p:spPr>
          <a:xfrm>
            <a:off x="21629306" y="6390268"/>
            <a:ext cx="9841326" cy="130302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7500" b="1" dirty="0">
                <a:latin typeface="Times New Roman" panose="02020603050405020304" pitchFamily="18" charset="0"/>
                <a:cs typeface="Times New Roman" panose="02020603050405020304" pitchFamily="18" charset="0"/>
              </a:rPr>
              <a:t>Current System</a:t>
            </a:r>
          </a:p>
        </p:txBody>
      </p:sp>
      <p:sp>
        <p:nvSpPr>
          <p:cNvPr id="94" name="Shape 92">
            <a:extLst>
              <a:ext uri="{FF2B5EF4-FFF2-40B4-BE49-F238E27FC236}">
                <a16:creationId xmlns:a16="http://schemas.microsoft.com/office/drawing/2014/main" id="{2CAEFFD2-0EDF-46FE-8B57-8C7C807AE27F}"/>
              </a:ext>
            </a:extLst>
          </p:cNvPr>
          <p:cNvSpPr txBox="1"/>
          <p:nvPr/>
        </p:nvSpPr>
        <p:spPr>
          <a:xfrm>
            <a:off x="11538537" y="8185505"/>
            <a:ext cx="9841326" cy="642646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lIns="98650" tIns="49325" rIns="98650" bIns="49325" anchor="t" anchorCtr="0">
            <a:noAutofit/>
          </a:bodyPr>
          <a:lstStyle/>
          <a:p>
            <a:r>
              <a:rPr lang="en-US" sz="3300" dirty="0">
                <a:latin typeface="Times New Roman" panose="02020603050405020304" pitchFamily="18" charset="0"/>
                <a:cs typeface="Times New Roman" panose="02020603050405020304" pitchFamily="18" charset="0"/>
              </a:rPr>
              <a:t>With the current website’s shortcomings, an iOS application was proposed as an alternative new system. This system would give users access to all the key features on the current website but without any of the accessibility flaws, in such allowing for new features to also be implemented. These features include support for offline viewing, an easier to use mobile user interfaces, implementation of user profiles, implementation of a </a:t>
            </a:r>
            <a:r>
              <a:rPr lang="en-US" sz="3300">
                <a:latin typeface="Times New Roman" panose="02020603050405020304" pitchFamily="18" charset="0"/>
                <a:cs typeface="Times New Roman" panose="02020603050405020304" pitchFamily="18" charset="0"/>
              </a:rPr>
              <a:t>notification system </a:t>
            </a:r>
            <a:r>
              <a:rPr lang="en-US" sz="3300" dirty="0">
                <a:latin typeface="Times New Roman" panose="02020603050405020304" pitchFamily="18" charset="0"/>
                <a:cs typeface="Times New Roman" panose="02020603050405020304" pitchFamily="18" charset="0"/>
              </a:rPr>
              <a:t>and an integrated geo-hunting game</a:t>
            </a:r>
            <a:r>
              <a:rPr lang="en-US" dirty="0"/>
              <a:t>.</a:t>
            </a:r>
            <a:endParaRPr lang="en-US" sz="1600" dirty="0"/>
          </a:p>
        </p:txBody>
      </p:sp>
      <p:sp>
        <p:nvSpPr>
          <p:cNvPr id="95" name="Shape 92">
            <a:extLst>
              <a:ext uri="{FF2B5EF4-FFF2-40B4-BE49-F238E27FC236}">
                <a16:creationId xmlns:a16="http://schemas.microsoft.com/office/drawing/2014/main" id="{D68FD8DE-2CA0-4E8E-9D2E-ED5BCA595662}"/>
              </a:ext>
            </a:extLst>
          </p:cNvPr>
          <p:cNvSpPr txBox="1"/>
          <p:nvPr/>
        </p:nvSpPr>
        <p:spPr>
          <a:xfrm>
            <a:off x="21638182" y="8163711"/>
            <a:ext cx="9841326" cy="642646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lIns="98650" tIns="49325" rIns="98650" bIns="49325" anchor="t" anchorCtr="0">
            <a:noAutofit/>
          </a:bodyPr>
          <a:lstStyle/>
          <a:p>
            <a:pPr marL="457200" lvl="0" indent="-457200">
              <a:buFont typeface="Arial" panose="020B0604020202020204" pitchFamily="34" charset="0"/>
              <a:buChar char="•"/>
            </a:pPr>
            <a:r>
              <a:rPr lang="en-US" sz="3300" dirty="0">
                <a:latin typeface="Times New Roman" panose="02020603050405020304" pitchFamily="18" charset="0"/>
                <a:cs typeface="Times New Roman" panose="02020603050405020304" pitchFamily="18" charset="0"/>
              </a:rPr>
              <a:t>Implements a user interface, which focuses on mobile design</a:t>
            </a:r>
          </a:p>
          <a:p>
            <a:pPr marL="457200" lvl="0" indent="-457200">
              <a:buFont typeface="Arial" panose="020B0604020202020204" pitchFamily="34" charset="0"/>
              <a:buChar char="•"/>
            </a:pPr>
            <a:r>
              <a:rPr lang="en-US" sz="3300" dirty="0">
                <a:latin typeface="Times New Roman" panose="02020603050405020304" pitchFamily="18" charset="0"/>
                <a:cs typeface="Times New Roman" panose="02020603050405020304" pitchFamily="18" charset="0"/>
              </a:rPr>
              <a:t>Provides offline support for main application pages</a:t>
            </a:r>
          </a:p>
          <a:p>
            <a:pPr marL="457200" lvl="0" indent="-457200">
              <a:buFont typeface="Arial" panose="020B0604020202020204" pitchFamily="34" charset="0"/>
              <a:buChar char="•"/>
            </a:pPr>
            <a:r>
              <a:rPr lang="en-US" sz="3300" dirty="0">
                <a:latin typeface="Times New Roman" panose="02020603050405020304" pitchFamily="18" charset="0"/>
                <a:cs typeface="Times New Roman" panose="02020603050405020304" pitchFamily="18" charset="0"/>
              </a:rPr>
              <a:t>Supports navigation throughout the application, which can be easily inferred by users</a:t>
            </a:r>
          </a:p>
          <a:p>
            <a:pPr marL="457200" lvl="0" indent="-457200">
              <a:buFont typeface="Arial" panose="020B0604020202020204" pitchFamily="34" charset="0"/>
              <a:buChar char="•"/>
            </a:pPr>
            <a:r>
              <a:rPr lang="en-US" sz="3300" dirty="0">
                <a:latin typeface="Times New Roman" panose="02020603050405020304" pitchFamily="18" charset="0"/>
                <a:cs typeface="Times New Roman" panose="02020603050405020304" pitchFamily="18" charset="0"/>
              </a:rPr>
              <a:t>Contains reusable views and frameworks to standardize the design among the different pages of the application. </a:t>
            </a:r>
          </a:p>
          <a:p>
            <a:pPr marL="457200" lvl="0" indent="-457200">
              <a:buFont typeface="Arial" panose="020B0604020202020204" pitchFamily="34" charset="0"/>
              <a:buChar char="•"/>
            </a:pPr>
            <a:r>
              <a:rPr lang="en-US" sz="3300" dirty="0">
                <a:latin typeface="Times New Roman" panose="02020603050405020304" pitchFamily="18" charset="0"/>
                <a:cs typeface="Times New Roman" panose="02020603050405020304" pitchFamily="18" charset="0"/>
              </a:rPr>
              <a:t>Details various resources users can use to learn about relevant environmental information including: videos, scientific papers, volunteer opportunities, etc. </a:t>
            </a:r>
          </a:p>
        </p:txBody>
      </p:sp>
      <p:sp>
        <p:nvSpPr>
          <p:cNvPr id="96" name="Rectangle 95">
            <a:extLst>
              <a:ext uri="{FF2B5EF4-FFF2-40B4-BE49-F238E27FC236}">
                <a16:creationId xmlns:a16="http://schemas.microsoft.com/office/drawing/2014/main" id="{3650371C-13BB-4C39-8076-6CF34D3190E5}"/>
              </a:ext>
            </a:extLst>
          </p:cNvPr>
          <p:cNvSpPr/>
          <p:nvPr/>
        </p:nvSpPr>
        <p:spPr>
          <a:xfrm>
            <a:off x="1440686" y="15089604"/>
            <a:ext cx="30038821" cy="130302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7500" b="1" dirty="0">
                <a:latin typeface="Times New Roman" panose="02020603050405020304" pitchFamily="18" charset="0"/>
                <a:cs typeface="Times New Roman" panose="02020603050405020304" pitchFamily="18" charset="0"/>
              </a:rPr>
              <a:t>Screenshots</a:t>
            </a:r>
          </a:p>
        </p:txBody>
      </p:sp>
      <p:sp>
        <p:nvSpPr>
          <p:cNvPr id="97" name="Shape 92">
            <a:extLst>
              <a:ext uri="{FF2B5EF4-FFF2-40B4-BE49-F238E27FC236}">
                <a16:creationId xmlns:a16="http://schemas.microsoft.com/office/drawing/2014/main" id="{72714109-D067-4CCD-811E-BB87A716096B}"/>
              </a:ext>
            </a:extLst>
          </p:cNvPr>
          <p:cNvSpPr txBox="1"/>
          <p:nvPr/>
        </p:nvSpPr>
        <p:spPr>
          <a:xfrm>
            <a:off x="1312186" y="16794214"/>
            <a:ext cx="30038821" cy="642646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lIns="98650" tIns="49325" rIns="98650" bIns="49325" anchor="t" anchorCtr="0">
            <a:noAutofit/>
          </a:bodyPr>
          <a:lstStyle/>
          <a:p>
            <a:pPr lvl="1" algn="just"/>
            <a:endParaRPr lang="en-US" sz="4000" b="0" i="0" u="none" strike="noStrike" cap="none" dirty="0">
              <a:latin typeface="Arial"/>
              <a:ea typeface="Arial"/>
              <a:cs typeface="Arial"/>
              <a:sym typeface="Arial"/>
            </a:endParaRPr>
          </a:p>
        </p:txBody>
      </p:sp>
      <p:sp>
        <p:nvSpPr>
          <p:cNvPr id="123" name="Shape 92">
            <a:extLst>
              <a:ext uri="{FF2B5EF4-FFF2-40B4-BE49-F238E27FC236}">
                <a16:creationId xmlns:a16="http://schemas.microsoft.com/office/drawing/2014/main" id="{B40CF985-EB68-4EB5-822E-7C75C4AAE975}"/>
              </a:ext>
            </a:extLst>
          </p:cNvPr>
          <p:cNvSpPr txBox="1"/>
          <p:nvPr/>
        </p:nvSpPr>
        <p:spPr>
          <a:xfrm>
            <a:off x="1439767" y="25350257"/>
            <a:ext cx="9841326" cy="642646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lIns="98650" tIns="49325" rIns="98650" bIns="49325" anchor="t" anchorCtr="0">
            <a:noAutofit/>
          </a:bodyPr>
          <a:lstStyle/>
          <a:p>
            <a:r>
              <a:rPr lang="en-US" sz="3000" dirty="0">
                <a:latin typeface="Times New Roman" panose="02020603050405020304" pitchFamily="18" charset="0"/>
                <a:cs typeface="Times New Roman" panose="02020603050405020304" pitchFamily="18" charset="0"/>
              </a:rPr>
              <a:t>The main requirements for this iteration included access to:</a:t>
            </a:r>
          </a:p>
          <a:p>
            <a:pPr marL="457200" indent="-457200">
              <a:buFont typeface="Arial" panose="020B0604020202020204" pitchFamily="34" charset="0"/>
              <a:buChar char="•"/>
            </a:pPr>
            <a:r>
              <a:rPr lang="en-US" sz="3000" dirty="0">
                <a:latin typeface="Times New Roman" panose="02020603050405020304" pitchFamily="18" charset="0"/>
                <a:cs typeface="Times New Roman" panose="02020603050405020304" pitchFamily="18" charset="0"/>
              </a:rPr>
              <a:t>A friendly and easy to use interface</a:t>
            </a:r>
          </a:p>
          <a:p>
            <a:pPr marL="457200" indent="-457200">
              <a:buFont typeface="Arial" panose="020B0604020202020204" pitchFamily="34" charset="0"/>
              <a:buChar char="•"/>
            </a:pPr>
            <a:r>
              <a:rPr lang="en-US" sz="3000" dirty="0">
                <a:latin typeface="Times New Roman" panose="02020603050405020304" pitchFamily="18" charset="0"/>
                <a:cs typeface="Times New Roman" panose="02020603050405020304" pitchFamily="18" charset="0"/>
              </a:rPr>
              <a:t>Static pages from the CSP website </a:t>
            </a:r>
          </a:p>
          <a:p>
            <a:pPr marL="914400" lvl="1" indent="-457200">
              <a:buFont typeface="Arial" panose="020B0604020202020204" pitchFamily="34" charset="0"/>
              <a:buChar char="•"/>
            </a:pPr>
            <a:r>
              <a:rPr lang="en-US" sz="3000" dirty="0">
                <a:latin typeface="Times New Roman" panose="02020603050405020304" pitchFamily="18" charset="0"/>
                <a:cs typeface="Times New Roman" panose="02020603050405020304" pitchFamily="18" charset="0"/>
              </a:rPr>
              <a:t>Home Page</a:t>
            </a:r>
          </a:p>
          <a:p>
            <a:pPr marL="914400" lvl="1" indent="-457200">
              <a:buFont typeface="Arial" panose="020B0604020202020204" pitchFamily="34" charset="0"/>
              <a:buChar char="•"/>
            </a:pPr>
            <a:r>
              <a:rPr lang="en-US" sz="3000" dirty="0">
                <a:latin typeface="Times New Roman" panose="02020603050405020304" pitchFamily="18" charset="0"/>
                <a:cs typeface="Times New Roman" panose="02020603050405020304" pitchFamily="18" charset="0"/>
              </a:rPr>
              <a:t>Programs pages – Key Challenge, Sea Level Rise, Water Watch, Reef Restoration, Lecture Series, Field Activities, Mini Challenge and Previous Winners</a:t>
            </a:r>
          </a:p>
          <a:p>
            <a:pPr marL="914400" lvl="1" indent="-457200">
              <a:buFont typeface="Arial" panose="020B0604020202020204" pitchFamily="34" charset="0"/>
              <a:buChar char="•"/>
            </a:pPr>
            <a:r>
              <a:rPr lang="en-US" sz="3000" dirty="0">
                <a:latin typeface="Times New Roman" panose="02020603050405020304" pitchFamily="18" charset="0"/>
                <a:cs typeface="Times New Roman" panose="02020603050405020304" pitchFamily="18" charset="0"/>
              </a:rPr>
              <a:t>Resources pages – About Us, Our Biomes, Our Partners</a:t>
            </a:r>
          </a:p>
          <a:p>
            <a:r>
              <a:rPr lang="en-US" sz="3000" dirty="0">
                <a:latin typeface="Times New Roman" panose="02020603050405020304" pitchFamily="18" charset="0"/>
                <a:cs typeface="Times New Roman" panose="02020603050405020304" pitchFamily="18" charset="0"/>
              </a:rPr>
              <a:t> </a:t>
            </a:r>
          </a:p>
          <a:p>
            <a:r>
              <a:rPr lang="en-US" sz="3000" dirty="0">
                <a:latin typeface="Times New Roman" panose="02020603050405020304" pitchFamily="18" charset="0"/>
                <a:cs typeface="Times New Roman" panose="02020603050405020304" pitchFamily="18" charset="0"/>
              </a:rPr>
              <a:t>Requirements for future iterations include:</a:t>
            </a:r>
          </a:p>
          <a:p>
            <a:pPr marL="457200" lvl="0" indent="-457200" fontAlgn="base">
              <a:buFont typeface="Arial" panose="020B0604020202020204" pitchFamily="34" charset="0"/>
              <a:buChar char="•"/>
            </a:pPr>
            <a:r>
              <a:rPr lang="en-US" sz="3000" dirty="0">
                <a:latin typeface="Times New Roman" panose="02020603050405020304" pitchFamily="18" charset="0"/>
                <a:cs typeface="Times New Roman" panose="02020603050405020304" pitchFamily="18" charset="0"/>
              </a:rPr>
              <a:t>Integration of user profiles and notification system</a:t>
            </a:r>
          </a:p>
          <a:p>
            <a:pPr marL="457200" lvl="0" indent="-457200" fontAlgn="base">
              <a:buFont typeface="Arial" panose="020B0604020202020204" pitchFamily="34" charset="0"/>
              <a:buChar char="•"/>
            </a:pPr>
            <a:r>
              <a:rPr lang="en-US" sz="3000" dirty="0">
                <a:latin typeface="Times New Roman" panose="02020603050405020304" pitchFamily="18" charset="0"/>
                <a:cs typeface="Times New Roman" panose="02020603050405020304" pitchFamily="18" charset="0"/>
              </a:rPr>
              <a:t>Creation of the geo-hunting game</a:t>
            </a:r>
          </a:p>
          <a:p>
            <a:pPr marL="457200" lvl="0" indent="-457200" fontAlgn="base">
              <a:buFont typeface="Arial" panose="020B0604020202020204" pitchFamily="34" charset="0"/>
              <a:buChar char="•"/>
            </a:pPr>
            <a:r>
              <a:rPr lang="en-US" sz="3000" dirty="0">
                <a:latin typeface="Times New Roman" panose="02020603050405020304" pitchFamily="18" charset="0"/>
                <a:cs typeface="Times New Roman" panose="02020603050405020304" pitchFamily="18" charset="0"/>
              </a:rPr>
              <a:t>Creation of an Android port</a:t>
            </a:r>
          </a:p>
          <a:p>
            <a:pPr marL="457200" lvl="0" indent="-457200" fontAlgn="base">
              <a:buFont typeface="Arial" panose="020B0604020202020204" pitchFamily="34" charset="0"/>
              <a:buChar char="•"/>
            </a:pPr>
            <a:r>
              <a:rPr lang="en-US" sz="3000" dirty="0">
                <a:latin typeface="Times New Roman" panose="02020603050405020304" pitchFamily="18" charset="0"/>
                <a:cs typeface="Times New Roman" panose="02020603050405020304" pitchFamily="18" charset="0"/>
              </a:rPr>
              <a:t>Give access to dynamic content</a:t>
            </a:r>
          </a:p>
        </p:txBody>
      </p:sp>
      <p:sp>
        <p:nvSpPr>
          <p:cNvPr id="157" name="Rectangle 156">
            <a:extLst>
              <a:ext uri="{FF2B5EF4-FFF2-40B4-BE49-F238E27FC236}">
                <a16:creationId xmlns:a16="http://schemas.microsoft.com/office/drawing/2014/main" id="{FE9DCC8D-71F1-40A6-9AFD-4E41D7768E5C}"/>
              </a:ext>
            </a:extLst>
          </p:cNvPr>
          <p:cNvSpPr/>
          <p:nvPr/>
        </p:nvSpPr>
        <p:spPr>
          <a:xfrm>
            <a:off x="1427276" y="23602508"/>
            <a:ext cx="9841326" cy="130302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7500" b="1" dirty="0">
                <a:latin typeface="Times New Roman" panose="02020603050405020304" pitchFamily="18" charset="0"/>
                <a:cs typeface="Times New Roman" panose="02020603050405020304" pitchFamily="18" charset="0"/>
              </a:rPr>
              <a:t>Requirements</a:t>
            </a:r>
          </a:p>
        </p:txBody>
      </p:sp>
      <p:sp>
        <p:nvSpPr>
          <p:cNvPr id="158" name="Rectangle 157">
            <a:extLst>
              <a:ext uri="{FF2B5EF4-FFF2-40B4-BE49-F238E27FC236}">
                <a16:creationId xmlns:a16="http://schemas.microsoft.com/office/drawing/2014/main" id="{90F2FB5B-A9B7-4A8D-9054-23A57D46C1AB}"/>
              </a:ext>
            </a:extLst>
          </p:cNvPr>
          <p:cNvSpPr/>
          <p:nvPr/>
        </p:nvSpPr>
        <p:spPr>
          <a:xfrm>
            <a:off x="11555790" y="23574224"/>
            <a:ext cx="9841326" cy="130302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7500" b="1" dirty="0">
                <a:latin typeface="Times New Roman" panose="02020603050405020304" pitchFamily="18" charset="0"/>
                <a:cs typeface="Times New Roman" panose="02020603050405020304" pitchFamily="18" charset="0"/>
              </a:rPr>
              <a:t>System Design</a:t>
            </a:r>
          </a:p>
        </p:txBody>
      </p:sp>
      <p:sp>
        <p:nvSpPr>
          <p:cNvPr id="159" name="Rectangle 158">
            <a:extLst>
              <a:ext uri="{FF2B5EF4-FFF2-40B4-BE49-F238E27FC236}">
                <a16:creationId xmlns:a16="http://schemas.microsoft.com/office/drawing/2014/main" id="{70A5FFA1-CC09-4C44-96CA-6F90C2F0327D}"/>
              </a:ext>
            </a:extLst>
          </p:cNvPr>
          <p:cNvSpPr/>
          <p:nvPr/>
        </p:nvSpPr>
        <p:spPr>
          <a:xfrm>
            <a:off x="21628386" y="23576814"/>
            <a:ext cx="9841326" cy="130302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7500" b="1" dirty="0">
                <a:latin typeface="Times New Roman" panose="02020603050405020304" pitchFamily="18" charset="0"/>
                <a:cs typeface="Times New Roman" panose="02020603050405020304" pitchFamily="18" charset="0"/>
              </a:rPr>
              <a:t>Implementation</a:t>
            </a:r>
          </a:p>
        </p:txBody>
      </p:sp>
      <p:sp>
        <p:nvSpPr>
          <p:cNvPr id="160" name="Shape 92">
            <a:extLst>
              <a:ext uri="{FF2B5EF4-FFF2-40B4-BE49-F238E27FC236}">
                <a16:creationId xmlns:a16="http://schemas.microsoft.com/office/drawing/2014/main" id="{867B7ED9-0A2A-45AF-B03D-2EB972FBD59D}"/>
              </a:ext>
            </a:extLst>
          </p:cNvPr>
          <p:cNvSpPr txBox="1"/>
          <p:nvPr/>
        </p:nvSpPr>
        <p:spPr>
          <a:xfrm>
            <a:off x="11555790" y="25374320"/>
            <a:ext cx="9841326" cy="642646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lIns="98650" tIns="49325" rIns="98650" bIns="49325" anchor="t" anchorCtr="0">
            <a:noAutofit/>
          </a:bodyPr>
          <a:lstStyle/>
          <a:p>
            <a:pPr lvl="1" algn="just"/>
            <a:endParaRPr lang="en-US" sz="4000" b="0" i="0" u="none" strike="noStrike" cap="none" dirty="0">
              <a:latin typeface="Arial"/>
              <a:ea typeface="Arial"/>
              <a:cs typeface="Arial"/>
              <a:sym typeface="Arial"/>
            </a:endParaRPr>
          </a:p>
        </p:txBody>
      </p:sp>
      <p:sp>
        <p:nvSpPr>
          <p:cNvPr id="161" name="Shape 92">
            <a:extLst>
              <a:ext uri="{FF2B5EF4-FFF2-40B4-BE49-F238E27FC236}">
                <a16:creationId xmlns:a16="http://schemas.microsoft.com/office/drawing/2014/main" id="{73C56F17-DFF7-4381-B752-353BB0315514}"/>
              </a:ext>
            </a:extLst>
          </p:cNvPr>
          <p:cNvSpPr txBox="1"/>
          <p:nvPr/>
        </p:nvSpPr>
        <p:spPr>
          <a:xfrm>
            <a:off x="21625690" y="25374320"/>
            <a:ext cx="9841326" cy="642646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lIns="98650" tIns="49325" rIns="98650" bIns="49325" anchor="t" anchorCtr="0">
            <a:noAutofit/>
          </a:bodyPr>
          <a:lstStyle/>
          <a:p>
            <a:pPr lvl="1" algn="just"/>
            <a:endParaRPr lang="en-US" sz="4000" b="0" i="0" u="none" strike="noStrike" cap="none" dirty="0">
              <a:latin typeface="Arial"/>
              <a:ea typeface="Arial"/>
              <a:cs typeface="Arial"/>
              <a:sym typeface="Arial"/>
            </a:endParaRPr>
          </a:p>
        </p:txBody>
      </p:sp>
      <p:sp>
        <p:nvSpPr>
          <p:cNvPr id="162" name="Shape 92">
            <a:extLst>
              <a:ext uri="{FF2B5EF4-FFF2-40B4-BE49-F238E27FC236}">
                <a16:creationId xmlns:a16="http://schemas.microsoft.com/office/drawing/2014/main" id="{08DC6804-BFF7-48AB-849F-142A70538246}"/>
              </a:ext>
            </a:extLst>
          </p:cNvPr>
          <p:cNvSpPr txBox="1"/>
          <p:nvPr/>
        </p:nvSpPr>
        <p:spPr>
          <a:xfrm>
            <a:off x="1312186" y="34086871"/>
            <a:ext cx="9841326" cy="642646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lIns="98650" tIns="49325" rIns="98650" bIns="49325" anchor="t" anchorCtr="0">
            <a:noAutofit/>
          </a:bodyPr>
          <a:lstStyle/>
          <a:p>
            <a:r>
              <a:rPr lang="en-US" sz="3300" dirty="0">
                <a:latin typeface="Times New Roman" panose="02020603050405020304" pitchFamily="18" charset="0"/>
                <a:cs typeface="Times New Roman" panose="02020603050405020304" pitchFamily="18" charset="0"/>
              </a:rPr>
              <a:t>Sample Test Case:</a:t>
            </a:r>
          </a:p>
        </p:txBody>
      </p:sp>
      <p:sp>
        <p:nvSpPr>
          <p:cNvPr id="163" name="Rectangle 162">
            <a:extLst>
              <a:ext uri="{FF2B5EF4-FFF2-40B4-BE49-F238E27FC236}">
                <a16:creationId xmlns:a16="http://schemas.microsoft.com/office/drawing/2014/main" id="{08E130C8-8AE0-40D4-AFB1-D10C514B044E}"/>
              </a:ext>
            </a:extLst>
          </p:cNvPr>
          <p:cNvSpPr/>
          <p:nvPr/>
        </p:nvSpPr>
        <p:spPr>
          <a:xfrm>
            <a:off x="1447482" y="32182614"/>
            <a:ext cx="9841326" cy="130302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7500" b="1" dirty="0">
                <a:latin typeface="Times New Roman" panose="02020603050405020304" pitchFamily="18" charset="0"/>
                <a:cs typeface="Times New Roman" panose="02020603050405020304" pitchFamily="18" charset="0"/>
              </a:rPr>
              <a:t>Verification</a:t>
            </a:r>
          </a:p>
        </p:txBody>
      </p:sp>
      <p:sp>
        <p:nvSpPr>
          <p:cNvPr id="164" name="Rectangle 163">
            <a:extLst>
              <a:ext uri="{FF2B5EF4-FFF2-40B4-BE49-F238E27FC236}">
                <a16:creationId xmlns:a16="http://schemas.microsoft.com/office/drawing/2014/main" id="{23A1FF92-25FE-416C-9339-159D85CD6762}"/>
              </a:ext>
            </a:extLst>
          </p:cNvPr>
          <p:cNvSpPr/>
          <p:nvPr/>
        </p:nvSpPr>
        <p:spPr>
          <a:xfrm>
            <a:off x="11575996" y="32154330"/>
            <a:ext cx="9841326" cy="130302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7500" b="1" dirty="0">
                <a:latin typeface="Times New Roman" panose="02020603050405020304" pitchFamily="18" charset="0"/>
                <a:cs typeface="Times New Roman" panose="02020603050405020304" pitchFamily="18" charset="0"/>
              </a:rPr>
              <a:t>Object Design</a:t>
            </a:r>
          </a:p>
        </p:txBody>
      </p:sp>
      <p:sp>
        <p:nvSpPr>
          <p:cNvPr id="165" name="Rectangle 164">
            <a:extLst>
              <a:ext uri="{FF2B5EF4-FFF2-40B4-BE49-F238E27FC236}">
                <a16:creationId xmlns:a16="http://schemas.microsoft.com/office/drawing/2014/main" id="{D8F8D5C8-E377-42A1-8A6A-10314E85E925}"/>
              </a:ext>
            </a:extLst>
          </p:cNvPr>
          <p:cNvSpPr/>
          <p:nvPr/>
        </p:nvSpPr>
        <p:spPr>
          <a:xfrm>
            <a:off x="21648592" y="32156920"/>
            <a:ext cx="9841326" cy="130302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7500" b="1" dirty="0">
                <a:latin typeface="Times New Roman" panose="02020603050405020304" pitchFamily="18" charset="0"/>
                <a:cs typeface="Times New Roman" panose="02020603050405020304" pitchFamily="18" charset="0"/>
              </a:rPr>
              <a:t>Summary</a:t>
            </a:r>
          </a:p>
        </p:txBody>
      </p:sp>
      <p:sp>
        <p:nvSpPr>
          <p:cNvPr id="166" name="Shape 92">
            <a:extLst>
              <a:ext uri="{FF2B5EF4-FFF2-40B4-BE49-F238E27FC236}">
                <a16:creationId xmlns:a16="http://schemas.microsoft.com/office/drawing/2014/main" id="{15F2C162-4A69-4247-9876-3C34535B46C5}"/>
              </a:ext>
            </a:extLst>
          </p:cNvPr>
          <p:cNvSpPr txBox="1"/>
          <p:nvPr/>
        </p:nvSpPr>
        <p:spPr>
          <a:xfrm>
            <a:off x="11576916" y="33954426"/>
            <a:ext cx="9841326" cy="642646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lIns="98650" tIns="49325" rIns="98650" bIns="49325" anchor="t" anchorCtr="0">
            <a:noAutofit/>
          </a:bodyPr>
          <a:lstStyle/>
          <a:p>
            <a:r>
              <a:rPr lang="en-US" sz="3300" dirty="0">
                <a:latin typeface="Times New Roman" panose="02020603050405020304" pitchFamily="18" charset="0"/>
                <a:cs typeface="Times New Roman" panose="02020603050405020304" pitchFamily="18" charset="0"/>
              </a:rPr>
              <a:t>Sample Class Diagram:</a:t>
            </a:r>
          </a:p>
        </p:txBody>
      </p:sp>
      <p:sp>
        <p:nvSpPr>
          <p:cNvPr id="167" name="Shape 92">
            <a:extLst>
              <a:ext uri="{FF2B5EF4-FFF2-40B4-BE49-F238E27FC236}">
                <a16:creationId xmlns:a16="http://schemas.microsoft.com/office/drawing/2014/main" id="{CF4B46E8-256A-49E0-9B04-5058181FECE1}"/>
              </a:ext>
            </a:extLst>
          </p:cNvPr>
          <p:cNvSpPr txBox="1"/>
          <p:nvPr/>
        </p:nvSpPr>
        <p:spPr>
          <a:xfrm>
            <a:off x="21657468" y="33930363"/>
            <a:ext cx="9841326" cy="642646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lIns="98650" tIns="49325" rIns="98650" bIns="49325" anchor="t" anchorCtr="0">
            <a:noAutofit/>
          </a:bodyPr>
          <a:lstStyle/>
          <a:p>
            <a:r>
              <a:rPr lang="en-US" sz="3300" dirty="0">
                <a:latin typeface="Times New Roman" panose="02020603050405020304" pitchFamily="18" charset="0"/>
                <a:cs typeface="Times New Roman" panose="02020603050405020304" pitchFamily="18" charset="0"/>
              </a:rPr>
              <a:t>The Citizen Scientist Project iOS App 1.0 is the first release of an application that will take approximately another three releases to be fully complete. In this release the application’s core user interface, navigation and main pages were designed, developed and filled with data. With a completed version of the application, The Key Biscayne Citizen Scientist Project will be able to expand their reach by integrating a new system into their platform which allows users to be able to monitor, protect and share information on the most critical natural resources of Key Biscayne.</a:t>
            </a:r>
          </a:p>
        </p:txBody>
      </p:sp>
      <p:pic>
        <p:nvPicPr>
          <p:cNvPr id="1026" name="Picture 2" descr="https://lh5.googleusercontent.com/2O3JoXrztJcGutskkTXTSRTuYe300tfB-vZdKjD8g-LqEbsdiz6bAgmltRF8nZ9bwSQ8dS4ze0BbwNmE_2Oy9O7T6fjtq-C_oHarvNdyv5B4milxv3SuqemxxMX4jp2ASzTa64vpfPk">
            <a:extLst>
              <a:ext uri="{FF2B5EF4-FFF2-40B4-BE49-F238E27FC236}">
                <a16:creationId xmlns:a16="http://schemas.microsoft.com/office/drawing/2014/main" id="{F9EA1C84-581C-4F83-AC31-0F2E527BF2EA}"/>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1820483" y="25842110"/>
            <a:ext cx="9277344" cy="5610416"/>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 name="Table 2">
            <a:extLst>
              <a:ext uri="{FF2B5EF4-FFF2-40B4-BE49-F238E27FC236}">
                <a16:creationId xmlns:a16="http://schemas.microsoft.com/office/drawing/2014/main" id="{21E7644A-9375-438D-A06F-B9E4C005C392}"/>
              </a:ext>
            </a:extLst>
          </p:cNvPr>
          <p:cNvGraphicFramePr>
            <a:graphicFrameLocks noGrp="1"/>
          </p:cNvGraphicFramePr>
          <p:nvPr>
            <p:extLst>
              <p:ext uri="{D42A27DB-BD31-4B8C-83A1-F6EECF244321}">
                <p14:modId xmlns:p14="http://schemas.microsoft.com/office/powerpoint/2010/main" val="489593686"/>
              </p:ext>
            </p:extLst>
          </p:nvPr>
        </p:nvGraphicFramePr>
        <p:xfrm>
          <a:off x="1419606" y="34704659"/>
          <a:ext cx="9649447" cy="5652164"/>
        </p:xfrm>
        <a:graphic>
          <a:graphicData uri="http://schemas.openxmlformats.org/drawingml/2006/table">
            <a:tbl>
              <a:tblPr firstRow="1" bandRow="1">
                <a:tableStyleId>{694E19F2-EEE4-41F0-8CDD-7975F3361213}</a:tableStyleId>
              </a:tblPr>
              <a:tblGrid>
                <a:gridCol w="1840952">
                  <a:extLst>
                    <a:ext uri="{9D8B030D-6E8A-4147-A177-3AD203B41FA5}">
                      <a16:colId xmlns:a16="http://schemas.microsoft.com/office/drawing/2014/main" val="290344793"/>
                    </a:ext>
                  </a:extLst>
                </a:gridCol>
                <a:gridCol w="7808495">
                  <a:extLst>
                    <a:ext uri="{9D8B030D-6E8A-4147-A177-3AD203B41FA5}">
                      <a16:colId xmlns:a16="http://schemas.microsoft.com/office/drawing/2014/main" val="2031364348"/>
                    </a:ext>
                  </a:extLst>
                </a:gridCol>
              </a:tblGrid>
              <a:tr h="457200">
                <a:tc>
                  <a:txBody>
                    <a:bodyPr/>
                    <a:lstStyle/>
                    <a:p>
                      <a:r>
                        <a:rPr lang="en-US" sz="1900" b="1" dirty="0">
                          <a:latin typeface="Times New Roman" panose="02020603050405020304" pitchFamily="18" charset="0"/>
                          <a:cs typeface="Times New Roman" panose="02020603050405020304" pitchFamily="18" charset="0"/>
                        </a:rPr>
                        <a:t>Test Case ID:</a:t>
                      </a:r>
                    </a:p>
                  </a:txBody>
                  <a:tcPr/>
                </a:tc>
                <a:tc>
                  <a:txBody>
                    <a:bodyPr/>
                    <a:lstStyle/>
                    <a:p>
                      <a:pPr rtl="0" fontAlgn="base"/>
                      <a:r>
                        <a:rPr lang="en-US" sz="1900" b="0" i="0" u="none" strike="noStrike" kern="1200" dirty="0">
                          <a:solidFill>
                            <a:srgbClr val="000000"/>
                          </a:solidFill>
                          <a:effectLst/>
                          <a:latin typeface="Times New Roman" panose="02020603050405020304" pitchFamily="18" charset="0"/>
                          <a:ea typeface="Arial"/>
                          <a:cs typeface="Times New Roman" panose="02020603050405020304" pitchFamily="18" charset="0"/>
                        </a:rPr>
                        <a:t>Navigation_Unit_Test_04</a:t>
                      </a:r>
                    </a:p>
                  </a:txBody>
                  <a:tcPr/>
                </a:tc>
                <a:extLst>
                  <a:ext uri="{0D108BD9-81ED-4DB2-BD59-A6C34878D82A}">
                    <a16:rowId xmlns:a16="http://schemas.microsoft.com/office/drawing/2014/main" val="3102676354"/>
                  </a:ext>
                </a:extLst>
              </a:tr>
              <a:tr h="740772">
                <a:tc>
                  <a:txBody>
                    <a:bodyPr/>
                    <a:lstStyle/>
                    <a:p>
                      <a:r>
                        <a:rPr lang="en-US" sz="1900" b="1" dirty="0">
                          <a:latin typeface="Times New Roman" panose="02020603050405020304" pitchFamily="18" charset="0"/>
                          <a:cs typeface="Times New Roman" panose="02020603050405020304" pitchFamily="18" charset="0"/>
                        </a:rPr>
                        <a:t>Purpose:</a:t>
                      </a:r>
                    </a:p>
                  </a:txBody>
                  <a:tcPr/>
                </a:tc>
                <a:tc>
                  <a:txBody>
                    <a:bodyPr/>
                    <a:lstStyle/>
                    <a:p>
                      <a:r>
                        <a:rPr lang="en-US" sz="1900" b="0" i="0" u="none" strike="noStrike" kern="1200" dirty="0">
                          <a:solidFill>
                            <a:srgbClr val="000000"/>
                          </a:solidFill>
                          <a:effectLst/>
                          <a:latin typeface="Times New Roman" panose="02020603050405020304" pitchFamily="18" charset="0"/>
                          <a:ea typeface="Arial"/>
                          <a:cs typeface="Times New Roman" panose="02020603050405020304" pitchFamily="18" charset="0"/>
                        </a:rPr>
                        <a:t>From the Navigation page, the user should be able to press on any table cell that references another page and afterwards get redirected to that page.</a:t>
                      </a:r>
                      <a:endParaRPr lang="en-US" sz="19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378999609"/>
                  </a:ext>
                </a:extLst>
              </a:tr>
              <a:tr h="914863">
                <a:tc>
                  <a:txBody>
                    <a:bodyPr/>
                    <a:lstStyle/>
                    <a:p>
                      <a:r>
                        <a:rPr lang="en-US" sz="1900" b="1" dirty="0">
                          <a:latin typeface="Times New Roman" panose="02020603050405020304" pitchFamily="18" charset="0"/>
                          <a:cs typeface="Times New Roman" panose="02020603050405020304" pitchFamily="18" charset="0"/>
                        </a:rPr>
                        <a:t>Preconditions:</a:t>
                      </a:r>
                    </a:p>
                  </a:txBody>
                  <a:tcPr/>
                </a:tc>
                <a:tc>
                  <a:txBody>
                    <a:bodyPr/>
                    <a:lstStyle/>
                    <a:p>
                      <a:pPr marL="457200" lvl="0" indent="-457200" algn="l" rtl="0" fontAlgn="base">
                        <a:buFont typeface="+mj-lt"/>
                        <a:buAutoNum type="arabicPeriod"/>
                      </a:pPr>
                      <a:r>
                        <a:rPr lang="en-US" sz="1900" b="0" i="0" u="none" strike="noStrike" kern="1200" dirty="0">
                          <a:solidFill>
                            <a:srgbClr val="000000"/>
                          </a:solidFill>
                          <a:effectLst/>
                          <a:latin typeface="Times New Roman" panose="02020603050405020304" pitchFamily="18" charset="0"/>
                          <a:ea typeface="Arial"/>
                          <a:cs typeface="Times New Roman" panose="02020603050405020304" pitchFamily="18" charset="0"/>
                        </a:rPr>
                        <a:t>The user must have a running version of the application on their phone</a:t>
                      </a:r>
                    </a:p>
                    <a:p>
                      <a:pPr marL="457200" lvl="0" indent="-457200" algn="l" rtl="0" fontAlgn="base">
                        <a:buFont typeface="+mj-lt"/>
                        <a:buAutoNum type="arabicPeriod"/>
                      </a:pPr>
                      <a:r>
                        <a:rPr lang="en-US" sz="1900" b="0" i="0" u="none" strike="noStrike" kern="1200" dirty="0">
                          <a:solidFill>
                            <a:srgbClr val="000000"/>
                          </a:solidFill>
                          <a:effectLst/>
                          <a:latin typeface="Times New Roman" panose="02020603050405020304" pitchFamily="18" charset="0"/>
                          <a:ea typeface="Arial"/>
                          <a:cs typeface="Times New Roman" panose="02020603050405020304" pitchFamily="18" charset="0"/>
                        </a:rPr>
                        <a:t>The application must be running and in view</a:t>
                      </a:r>
                    </a:p>
                    <a:p>
                      <a:pPr marL="457200" lvl="0" indent="-457200" algn="l" rtl="0" fontAlgn="base">
                        <a:buFont typeface="+mj-lt"/>
                        <a:buAutoNum type="arabicPeriod"/>
                      </a:pPr>
                      <a:r>
                        <a:rPr lang="en-US" sz="1900" b="0" i="0" u="none" strike="noStrike" kern="1200" dirty="0">
                          <a:solidFill>
                            <a:srgbClr val="000000"/>
                          </a:solidFill>
                          <a:effectLst/>
                          <a:latin typeface="Times New Roman" panose="02020603050405020304" pitchFamily="18" charset="0"/>
                          <a:ea typeface="Arial"/>
                          <a:cs typeface="Times New Roman" panose="02020603050405020304" pitchFamily="18" charset="0"/>
                        </a:rPr>
                        <a:t>The user must be viewing the Navigation page</a:t>
                      </a:r>
                    </a:p>
                  </a:txBody>
                  <a:tcPr/>
                </a:tc>
                <a:extLst>
                  <a:ext uri="{0D108BD9-81ED-4DB2-BD59-A6C34878D82A}">
                    <a16:rowId xmlns:a16="http://schemas.microsoft.com/office/drawing/2014/main" val="2771993369"/>
                  </a:ext>
                </a:extLst>
              </a:tr>
              <a:tr h="695605">
                <a:tc>
                  <a:txBody>
                    <a:bodyPr/>
                    <a:lstStyle/>
                    <a:p>
                      <a:r>
                        <a:rPr lang="en-US" sz="1900" b="1" dirty="0">
                          <a:latin typeface="Times New Roman" panose="02020603050405020304" pitchFamily="18" charset="0"/>
                          <a:cs typeface="Times New Roman" panose="02020603050405020304" pitchFamily="18" charset="0"/>
                        </a:rPr>
                        <a:t>Expected Results :</a:t>
                      </a:r>
                    </a:p>
                  </a:txBody>
                  <a:tcPr/>
                </a:tc>
                <a:tc>
                  <a:txBody>
                    <a:bodyPr/>
                    <a:lstStyle/>
                    <a:p>
                      <a:pPr marL="0" marR="0" lvl="0" indent="0" algn="l" defTabSz="3291840" rtl="0" eaLnBrk="1" fontAlgn="auto" latinLnBrk="0" hangingPunct="1">
                        <a:lnSpc>
                          <a:spcPct val="100000"/>
                        </a:lnSpc>
                        <a:spcBef>
                          <a:spcPts val="0"/>
                        </a:spcBef>
                        <a:spcAft>
                          <a:spcPts val="0"/>
                        </a:spcAft>
                        <a:buClrTx/>
                        <a:buSzTx/>
                        <a:buFont typeface="+mj-lt"/>
                        <a:buNone/>
                        <a:tabLst/>
                        <a:defRPr/>
                      </a:pPr>
                      <a:r>
                        <a:rPr lang="en-US" sz="1900" b="0" i="0" u="none" strike="noStrike" kern="1200" dirty="0">
                          <a:solidFill>
                            <a:srgbClr val="000000"/>
                          </a:solidFill>
                          <a:effectLst/>
                          <a:latin typeface="Times New Roman" panose="02020603050405020304" pitchFamily="18" charset="0"/>
                          <a:ea typeface="Arial"/>
                          <a:cs typeface="Times New Roman" panose="02020603050405020304" pitchFamily="18" charset="0"/>
                        </a:rPr>
                        <a:t>View changes to referenced page when the table cell is pressed in the Navigation page</a:t>
                      </a:r>
                    </a:p>
                    <a:p>
                      <a:pPr marL="0" indent="0">
                        <a:buFont typeface="+mj-lt"/>
                        <a:buNone/>
                      </a:pPr>
                      <a:endParaRPr lang="en-US" sz="19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306961004"/>
                  </a:ext>
                </a:extLst>
              </a:tr>
              <a:tr h="2001806">
                <a:tc>
                  <a:txBody>
                    <a:bodyPr/>
                    <a:lstStyle/>
                    <a:p>
                      <a:r>
                        <a:rPr lang="en-US" sz="1900" b="1" dirty="0">
                          <a:latin typeface="Times New Roman" panose="02020603050405020304" pitchFamily="18" charset="0"/>
                          <a:cs typeface="Times New Roman" panose="02020603050405020304" pitchFamily="18" charset="0"/>
                        </a:rPr>
                        <a:t>Actual Results:</a:t>
                      </a:r>
                    </a:p>
                  </a:txBody>
                  <a:tcPr/>
                </a:tc>
                <a:tc>
                  <a:txBody>
                    <a:bodyPr/>
                    <a:lstStyle/>
                    <a:p>
                      <a:pPr marL="0" indent="0">
                        <a:buFont typeface="+mj-lt"/>
                        <a:buNone/>
                      </a:pPr>
                      <a:r>
                        <a:rPr lang="en-US" sz="1900" b="0" i="0" u="none" strike="noStrike" kern="1200" dirty="0">
                          <a:solidFill>
                            <a:srgbClr val="000000"/>
                          </a:solidFill>
                          <a:effectLst/>
                          <a:latin typeface="Times New Roman" panose="02020603050405020304" pitchFamily="18" charset="0"/>
                          <a:ea typeface="Arial"/>
                          <a:cs typeface="Times New Roman" panose="02020603050405020304" pitchFamily="18" charset="0"/>
                        </a:rPr>
                        <a:t>After the user presses a table cell their view gets changed to the view referenced in the table cell, this includes the table cells: “Home”, “Profile”, “Geo Hunt”, “Learn”, “Explore”, “Record”, “Review”, “Key Challenge”, “Sea Level Rise”, “Water Watch”, “Reef Restoration”, Lecture Series”, “Field Activities”, “Events”, “News”, “About Us”, “Our Biomes”, “Newsletters”, “Out Partners” and “Contact Us”.</a:t>
                      </a:r>
                      <a:endParaRPr lang="en-US" sz="19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15669958"/>
                  </a:ext>
                </a:extLst>
              </a:tr>
              <a:tr h="532146">
                <a:tc>
                  <a:txBody>
                    <a:bodyPr/>
                    <a:lstStyle/>
                    <a:p>
                      <a:r>
                        <a:rPr lang="en-US" sz="1900" b="1" dirty="0">
                          <a:latin typeface="Times New Roman" panose="02020603050405020304" pitchFamily="18" charset="0"/>
                          <a:cs typeface="Times New Roman" panose="02020603050405020304" pitchFamily="18" charset="0"/>
                        </a:rPr>
                        <a:t>Status:</a:t>
                      </a:r>
                    </a:p>
                  </a:txBody>
                  <a:tcPr/>
                </a:tc>
                <a:tc>
                  <a:txBody>
                    <a:bodyPr/>
                    <a:lstStyle/>
                    <a:p>
                      <a:r>
                        <a:rPr lang="en-US" sz="1900" dirty="0">
                          <a:latin typeface="Times New Roman" panose="02020603050405020304" pitchFamily="18" charset="0"/>
                          <a:cs typeface="Times New Roman" panose="02020603050405020304" pitchFamily="18" charset="0"/>
                        </a:rPr>
                        <a:t>Passed</a:t>
                      </a:r>
                    </a:p>
                  </a:txBody>
                  <a:tcPr/>
                </a:tc>
                <a:extLst>
                  <a:ext uri="{0D108BD9-81ED-4DB2-BD59-A6C34878D82A}">
                    <a16:rowId xmlns:a16="http://schemas.microsoft.com/office/drawing/2014/main" val="2176980369"/>
                  </a:ext>
                </a:extLst>
              </a:tr>
            </a:tbl>
          </a:graphicData>
        </a:graphic>
      </p:graphicFrame>
      <p:grpSp>
        <p:nvGrpSpPr>
          <p:cNvPr id="169" name="Shape 138">
            <a:extLst>
              <a:ext uri="{FF2B5EF4-FFF2-40B4-BE49-F238E27FC236}">
                <a16:creationId xmlns:a16="http://schemas.microsoft.com/office/drawing/2014/main" id="{C31056E3-3EFE-4BF6-BCAF-7FC8DD605108}"/>
              </a:ext>
            </a:extLst>
          </p:cNvPr>
          <p:cNvGrpSpPr/>
          <p:nvPr/>
        </p:nvGrpSpPr>
        <p:grpSpPr>
          <a:xfrm>
            <a:off x="22057584" y="25847963"/>
            <a:ext cx="4307491" cy="2443434"/>
            <a:chOff x="23573626" y="29900454"/>
            <a:chExt cx="3534491" cy="1889902"/>
          </a:xfrm>
        </p:grpSpPr>
        <p:grpSp>
          <p:nvGrpSpPr>
            <p:cNvPr id="170" name="Shape 139">
              <a:extLst>
                <a:ext uri="{FF2B5EF4-FFF2-40B4-BE49-F238E27FC236}">
                  <a16:creationId xmlns:a16="http://schemas.microsoft.com/office/drawing/2014/main" id="{4A61E3A9-166E-461A-B93B-9372B7FDF7D0}"/>
                </a:ext>
              </a:extLst>
            </p:cNvPr>
            <p:cNvGrpSpPr/>
            <p:nvPr/>
          </p:nvGrpSpPr>
          <p:grpSpPr>
            <a:xfrm>
              <a:off x="23573626" y="29900454"/>
              <a:ext cx="3534491" cy="1889902"/>
              <a:chOff x="23573619" y="28118066"/>
              <a:chExt cx="3086106" cy="1487859"/>
            </a:xfrm>
          </p:grpSpPr>
          <p:sp>
            <p:nvSpPr>
              <p:cNvPr id="172" name="Shape 140">
                <a:extLst>
                  <a:ext uri="{FF2B5EF4-FFF2-40B4-BE49-F238E27FC236}">
                    <a16:creationId xmlns:a16="http://schemas.microsoft.com/office/drawing/2014/main" id="{E4D6D317-B91B-494D-BF2A-515A18859515}"/>
                  </a:ext>
                </a:extLst>
              </p:cNvPr>
              <p:cNvSpPr/>
              <p:nvPr/>
            </p:nvSpPr>
            <p:spPr>
              <a:xfrm>
                <a:off x="23573625" y="28668725"/>
                <a:ext cx="3086100" cy="937200"/>
              </a:xfrm>
              <a:prstGeom prst="rect">
                <a:avLst/>
              </a:prstGeom>
              <a:gradFill>
                <a:gsLst>
                  <a:gs pos="0">
                    <a:srgbClr val="FFFFFF"/>
                  </a:gs>
                  <a:gs pos="35000">
                    <a:srgbClr val="FFFFFF"/>
                  </a:gs>
                  <a:gs pos="100000">
                    <a:srgbClr val="FFFFFF"/>
                  </a:gs>
                </a:gsLst>
                <a:lin ang="16200038" scaled="0"/>
              </a:gradFill>
              <a:ln w="9525" cap="flat" cmpd="sng">
                <a:solidFill>
                  <a:srgbClr val="000000"/>
                </a:solidFill>
                <a:prstDash val="solid"/>
                <a:round/>
                <a:headEnd type="none" w="sm" len="sm"/>
                <a:tailEnd type="none" w="sm" len="sm"/>
              </a:ln>
              <a:effectLst>
                <a:outerShdw blurRad="40000" dist="20000" dir="5400000" rotWithShape="0">
                  <a:srgbClr val="000000">
                    <a:alpha val="37650"/>
                  </a:srgbClr>
                </a:outerShdw>
              </a:effectLst>
            </p:spPr>
            <p:txBody>
              <a:bodyPr spcFirstLastPara="1" wrap="square" lIns="91425" tIns="45700" rIns="91425" bIns="45700" anchor="ctr" anchorCtr="0">
                <a:noAutofit/>
              </a:bodyPr>
              <a:lstStyle/>
              <a:p>
                <a:pPr marL="0" lvl="0" indent="0" rtl="0">
                  <a:spcBef>
                    <a:spcPts val="0"/>
                  </a:spcBef>
                  <a:spcAft>
                    <a:spcPts val="0"/>
                  </a:spcAft>
                  <a:buNone/>
                </a:pPr>
                <a:endParaRPr sz="2400" b="0" i="0" u="none" strike="noStrike" cap="none">
                  <a:solidFill>
                    <a:srgbClr val="000000"/>
                  </a:solidFill>
                  <a:latin typeface="Arial"/>
                  <a:ea typeface="Arial"/>
                  <a:cs typeface="Arial"/>
                  <a:sym typeface="Arial"/>
                </a:endParaRPr>
              </a:p>
            </p:txBody>
          </p:sp>
          <p:sp>
            <p:nvSpPr>
              <p:cNvPr id="173" name="Shape 141">
                <a:extLst>
                  <a:ext uri="{FF2B5EF4-FFF2-40B4-BE49-F238E27FC236}">
                    <a16:creationId xmlns:a16="http://schemas.microsoft.com/office/drawing/2014/main" id="{F8F985D4-9D15-45F4-BF86-AD44506FAE75}"/>
                  </a:ext>
                </a:extLst>
              </p:cNvPr>
              <p:cNvSpPr/>
              <p:nvPr/>
            </p:nvSpPr>
            <p:spPr>
              <a:xfrm>
                <a:off x="23573619" y="28118066"/>
                <a:ext cx="3086100" cy="550800"/>
              </a:xfrm>
              <a:prstGeom prst="rect">
                <a:avLst/>
              </a:prstGeom>
              <a:gradFill>
                <a:gsLst>
                  <a:gs pos="0">
                    <a:srgbClr val="A9A9E1"/>
                  </a:gs>
                  <a:gs pos="35000">
                    <a:srgbClr val="C4C4E7"/>
                  </a:gs>
                  <a:gs pos="100000">
                    <a:srgbClr val="E6E6F8"/>
                  </a:gs>
                </a:gsLst>
                <a:lin ang="16200038" scaled="0"/>
              </a:gradFill>
              <a:ln w="9525" cap="flat" cmpd="sng">
                <a:solidFill>
                  <a:srgbClr val="282888"/>
                </a:solidFill>
                <a:prstDash val="solid"/>
                <a:round/>
                <a:headEnd type="none" w="sm" len="sm"/>
                <a:tailEnd type="none" w="sm" len="sm"/>
              </a:ln>
              <a:effectLst>
                <a:outerShdw blurRad="40000" dist="20000" dir="5400000" rotWithShape="0">
                  <a:srgbClr val="000000">
                    <a:alpha val="3765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2400" dirty="0">
                    <a:solidFill>
                      <a:srgbClr val="336699"/>
                    </a:solidFill>
                  </a:rPr>
                  <a:t>Deployment Target</a:t>
                </a:r>
                <a:endParaRPr sz="2400" dirty="0">
                  <a:solidFill>
                    <a:srgbClr val="336699"/>
                  </a:solidFill>
                </a:endParaRPr>
              </a:p>
            </p:txBody>
          </p:sp>
        </p:grpSp>
        <p:pic>
          <p:nvPicPr>
            <p:cNvPr id="171" name="Shape 142">
              <a:extLst>
                <a:ext uri="{FF2B5EF4-FFF2-40B4-BE49-F238E27FC236}">
                  <a16:creationId xmlns:a16="http://schemas.microsoft.com/office/drawing/2014/main" id="{596E2433-82CB-4648-B849-629027925BA2}"/>
                </a:ext>
              </a:extLst>
            </p:cNvPr>
            <p:cNvPicPr preferRelativeResize="0"/>
            <p:nvPr/>
          </p:nvPicPr>
          <p:blipFill>
            <a:blip r:embed="rId13">
              <a:alphaModFix/>
            </a:blip>
            <a:stretch>
              <a:fillRect/>
            </a:stretch>
          </p:blipFill>
          <p:spPr>
            <a:xfrm>
              <a:off x="23945850" y="30688012"/>
              <a:ext cx="2419350" cy="1023575"/>
            </a:xfrm>
            <a:prstGeom prst="rect">
              <a:avLst/>
            </a:prstGeom>
            <a:noFill/>
            <a:ln>
              <a:noFill/>
            </a:ln>
          </p:spPr>
        </p:pic>
      </p:grpSp>
      <p:grpSp>
        <p:nvGrpSpPr>
          <p:cNvPr id="175" name="Shape 144">
            <a:extLst>
              <a:ext uri="{FF2B5EF4-FFF2-40B4-BE49-F238E27FC236}">
                <a16:creationId xmlns:a16="http://schemas.microsoft.com/office/drawing/2014/main" id="{E808BA87-3D4F-454C-A534-4524BD5B0544}"/>
              </a:ext>
            </a:extLst>
          </p:cNvPr>
          <p:cNvGrpSpPr/>
          <p:nvPr/>
        </p:nvGrpSpPr>
        <p:grpSpPr>
          <a:xfrm>
            <a:off x="26796960" y="25868629"/>
            <a:ext cx="4307483" cy="2384002"/>
            <a:chOff x="23573625" y="28118058"/>
            <a:chExt cx="3086100" cy="1487867"/>
          </a:xfrm>
        </p:grpSpPr>
        <p:sp>
          <p:nvSpPr>
            <p:cNvPr id="177" name="Shape 145">
              <a:extLst>
                <a:ext uri="{FF2B5EF4-FFF2-40B4-BE49-F238E27FC236}">
                  <a16:creationId xmlns:a16="http://schemas.microsoft.com/office/drawing/2014/main" id="{D32F78E0-30C1-4439-8840-12EF92226628}"/>
                </a:ext>
              </a:extLst>
            </p:cNvPr>
            <p:cNvSpPr/>
            <p:nvPr/>
          </p:nvSpPr>
          <p:spPr>
            <a:xfrm>
              <a:off x="23573625" y="28668725"/>
              <a:ext cx="3086100" cy="937200"/>
            </a:xfrm>
            <a:prstGeom prst="rect">
              <a:avLst/>
            </a:prstGeom>
            <a:gradFill>
              <a:gsLst>
                <a:gs pos="0">
                  <a:srgbClr val="FFFFFF"/>
                </a:gs>
                <a:gs pos="35000">
                  <a:srgbClr val="FFFFFF"/>
                </a:gs>
                <a:gs pos="100000">
                  <a:srgbClr val="FFFFFF"/>
                </a:gs>
              </a:gsLst>
              <a:lin ang="16200038" scaled="0"/>
            </a:gradFill>
            <a:ln w="9525" cap="flat" cmpd="sng">
              <a:solidFill>
                <a:srgbClr val="000000"/>
              </a:solidFill>
              <a:prstDash val="solid"/>
              <a:round/>
              <a:headEnd type="none" w="sm" len="sm"/>
              <a:tailEnd type="none" w="sm" len="sm"/>
            </a:ln>
            <a:effectLst>
              <a:outerShdw blurRad="40000" dist="20000" dir="5400000" rotWithShape="0">
                <a:srgbClr val="000000">
                  <a:alpha val="37650"/>
                </a:srgbClr>
              </a:outerShdw>
            </a:effectLst>
          </p:spPr>
          <p:txBody>
            <a:bodyPr spcFirstLastPara="1" wrap="square" lIns="91425" tIns="45700" rIns="91425" bIns="45700" anchor="ctr" anchorCtr="0">
              <a:noAutofit/>
            </a:bodyPr>
            <a:lstStyle/>
            <a:p>
              <a:pPr marL="0" lvl="0" indent="0" rtl="0">
                <a:spcBef>
                  <a:spcPts val="0"/>
                </a:spcBef>
                <a:spcAft>
                  <a:spcPts val="0"/>
                </a:spcAft>
                <a:buNone/>
              </a:pPr>
              <a:endParaRPr sz="2400" b="0" i="0" u="none" strike="noStrike" cap="none" dirty="0">
                <a:solidFill>
                  <a:srgbClr val="000000"/>
                </a:solidFill>
                <a:latin typeface="Arial"/>
                <a:ea typeface="Arial"/>
                <a:cs typeface="Arial"/>
                <a:sym typeface="Arial"/>
              </a:endParaRPr>
            </a:p>
          </p:txBody>
        </p:sp>
        <p:sp>
          <p:nvSpPr>
            <p:cNvPr id="178" name="Shape 146">
              <a:extLst>
                <a:ext uri="{FF2B5EF4-FFF2-40B4-BE49-F238E27FC236}">
                  <a16:creationId xmlns:a16="http://schemas.microsoft.com/office/drawing/2014/main" id="{8F2154D3-34E1-4BD5-8157-BBEE485B5E0C}"/>
                </a:ext>
              </a:extLst>
            </p:cNvPr>
            <p:cNvSpPr/>
            <p:nvPr/>
          </p:nvSpPr>
          <p:spPr>
            <a:xfrm>
              <a:off x="23573625" y="28118058"/>
              <a:ext cx="3086100" cy="550800"/>
            </a:xfrm>
            <a:prstGeom prst="rect">
              <a:avLst/>
            </a:prstGeom>
            <a:gradFill>
              <a:gsLst>
                <a:gs pos="0">
                  <a:srgbClr val="A9A9E1"/>
                </a:gs>
                <a:gs pos="35000">
                  <a:srgbClr val="C4C4E7"/>
                </a:gs>
                <a:gs pos="100000">
                  <a:srgbClr val="E6E6F8"/>
                </a:gs>
              </a:gsLst>
              <a:lin ang="16200038" scaled="0"/>
            </a:gradFill>
            <a:ln w="9525" cap="flat" cmpd="sng">
              <a:solidFill>
                <a:srgbClr val="282888"/>
              </a:solidFill>
              <a:prstDash val="solid"/>
              <a:round/>
              <a:headEnd type="none" w="sm" len="sm"/>
              <a:tailEnd type="none" w="sm" len="sm"/>
            </a:ln>
            <a:effectLst>
              <a:outerShdw blurRad="40000" dist="20000" dir="5400000" rotWithShape="0">
                <a:srgbClr val="000000">
                  <a:alpha val="3765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2400">
                  <a:solidFill>
                    <a:srgbClr val="336699"/>
                  </a:solidFill>
                </a:rPr>
                <a:t>IDE</a:t>
              </a:r>
              <a:endParaRPr sz="2400">
                <a:solidFill>
                  <a:srgbClr val="336699"/>
                </a:solidFill>
              </a:endParaRPr>
            </a:p>
          </p:txBody>
        </p:sp>
      </p:grpSp>
      <p:grpSp>
        <p:nvGrpSpPr>
          <p:cNvPr id="179" name="Shape 133">
            <a:extLst>
              <a:ext uri="{FF2B5EF4-FFF2-40B4-BE49-F238E27FC236}">
                <a16:creationId xmlns:a16="http://schemas.microsoft.com/office/drawing/2014/main" id="{D6C51030-EFBF-4156-9CAC-50CA55572705}"/>
              </a:ext>
            </a:extLst>
          </p:cNvPr>
          <p:cNvGrpSpPr/>
          <p:nvPr/>
        </p:nvGrpSpPr>
        <p:grpSpPr>
          <a:xfrm>
            <a:off x="22057585" y="28568923"/>
            <a:ext cx="4390864" cy="2771672"/>
            <a:chOff x="26262898" y="29462114"/>
            <a:chExt cx="3756100" cy="2037942"/>
          </a:xfrm>
        </p:grpSpPr>
        <p:grpSp>
          <p:nvGrpSpPr>
            <p:cNvPr id="180" name="Shape 134">
              <a:extLst>
                <a:ext uri="{FF2B5EF4-FFF2-40B4-BE49-F238E27FC236}">
                  <a16:creationId xmlns:a16="http://schemas.microsoft.com/office/drawing/2014/main" id="{38FC579B-EDC9-46E6-B6F9-32666857729A}"/>
                </a:ext>
              </a:extLst>
            </p:cNvPr>
            <p:cNvGrpSpPr/>
            <p:nvPr/>
          </p:nvGrpSpPr>
          <p:grpSpPr>
            <a:xfrm>
              <a:off x="26262906" y="29462114"/>
              <a:ext cx="3756092" cy="2033906"/>
              <a:chOff x="23573625" y="28118065"/>
              <a:chExt cx="3086100" cy="1487860"/>
            </a:xfrm>
          </p:grpSpPr>
          <p:sp>
            <p:nvSpPr>
              <p:cNvPr id="182" name="Shape 135">
                <a:extLst>
                  <a:ext uri="{FF2B5EF4-FFF2-40B4-BE49-F238E27FC236}">
                    <a16:creationId xmlns:a16="http://schemas.microsoft.com/office/drawing/2014/main" id="{D3E4CB64-29F0-40BD-B5D9-F44279ED12EA}"/>
                  </a:ext>
                </a:extLst>
              </p:cNvPr>
              <p:cNvSpPr/>
              <p:nvPr/>
            </p:nvSpPr>
            <p:spPr>
              <a:xfrm>
                <a:off x="23573625" y="28668725"/>
                <a:ext cx="3086100" cy="937200"/>
              </a:xfrm>
              <a:prstGeom prst="rect">
                <a:avLst/>
              </a:prstGeom>
              <a:gradFill>
                <a:gsLst>
                  <a:gs pos="0">
                    <a:srgbClr val="FFFFFF"/>
                  </a:gs>
                  <a:gs pos="35000">
                    <a:srgbClr val="FFFFFF"/>
                  </a:gs>
                  <a:gs pos="100000">
                    <a:srgbClr val="FFFFFF"/>
                  </a:gs>
                </a:gsLst>
                <a:lin ang="16200038" scaled="0"/>
              </a:gradFill>
              <a:ln w="9525" cap="flat" cmpd="sng">
                <a:solidFill>
                  <a:srgbClr val="000000"/>
                </a:solidFill>
                <a:prstDash val="solid"/>
                <a:round/>
                <a:headEnd type="none" w="sm" len="sm"/>
                <a:tailEnd type="none" w="sm" len="sm"/>
              </a:ln>
              <a:effectLst>
                <a:outerShdw blurRad="40000" dist="20000" dir="5400000" rotWithShape="0">
                  <a:srgbClr val="000000">
                    <a:alpha val="37650"/>
                  </a:srgbClr>
                </a:outerShdw>
              </a:effectLst>
            </p:spPr>
            <p:txBody>
              <a:bodyPr spcFirstLastPara="1" wrap="square" lIns="91425" tIns="45700" rIns="91425" bIns="45700" anchor="ctr" anchorCtr="0">
                <a:noAutofit/>
              </a:bodyPr>
              <a:lstStyle/>
              <a:p>
                <a:pPr marL="0" lvl="0" indent="0" rtl="0">
                  <a:spcBef>
                    <a:spcPts val="0"/>
                  </a:spcBef>
                  <a:spcAft>
                    <a:spcPts val="0"/>
                  </a:spcAft>
                  <a:buNone/>
                </a:pPr>
                <a:endParaRPr sz="2400" b="0" i="0" u="none" strike="noStrike" cap="none">
                  <a:solidFill>
                    <a:srgbClr val="000000"/>
                  </a:solidFill>
                  <a:latin typeface="Arial"/>
                  <a:ea typeface="Arial"/>
                  <a:cs typeface="Arial"/>
                  <a:sym typeface="Arial"/>
                </a:endParaRPr>
              </a:p>
            </p:txBody>
          </p:sp>
          <p:sp>
            <p:nvSpPr>
              <p:cNvPr id="183" name="Shape 136">
                <a:extLst>
                  <a:ext uri="{FF2B5EF4-FFF2-40B4-BE49-F238E27FC236}">
                    <a16:creationId xmlns:a16="http://schemas.microsoft.com/office/drawing/2014/main" id="{DBE80B33-0557-4238-B127-E5EA7175EF0F}"/>
                  </a:ext>
                </a:extLst>
              </p:cNvPr>
              <p:cNvSpPr/>
              <p:nvPr/>
            </p:nvSpPr>
            <p:spPr>
              <a:xfrm>
                <a:off x="23573625" y="28118065"/>
                <a:ext cx="3086100" cy="550800"/>
              </a:xfrm>
              <a:prstGeom prst="rect">
                <a:avLst/>
              </a:prstGeom>
              <a:gradFill>
                <a:gsLst>
                  <a:gs pos="0">
                    <a:srgbClr val="A9A9E1"/>
                  </a:gs>
                  <a:gs pos="35000">
                    <a:srgbClr val="C4C4E7"/>
                  </a:gs>
                  <a:gs pos="100000">
                    <a:srgbClr val="E6E6F8"/>
                  </a:gs>
                </a:gsLst>
                <a:lin ang="16200038" scaled="0"/>
              </a:gradFill>
              <a:ln w="9525" cap="flat" cmpd="sng">
                <a:solidFill>
                  <a:srgbClr val="282888"/>
                </a:solidFill>
                <a:prstDash val="solid"/>
                <a:round/>
                <a:headEnd type="none" w="sm" len="sm"/>
                <a:tailEnd type="none" w="sm" len="sm"/>
              </a:ln>
              <a:effectLst>
                <a:outerShdw blurRad="40000" dist="20000" dir="5400000" rotWithShape="0">
                  <a:srgbClr val="000000">
                    <a:alpha val="3765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2400" dirty="0">
                    <a:solidFill>
                      <a:srgbClr val="336699"/>
                    </a:solidFill>
                  </a:rPr>
                  <a:t>Programming Language</a:t>
                </a:r>
                <a:endParaRPr sz="2400" dirty="0">
                  <a:solidFill>
                    <a:srgbClr val="336699"/>
                  </a:solidFill>
                </a:endParaRPr>
              </a:p>
            </p:txBody>
          </p:sp>
        </p:grpSp>
        <p:pic>
          <p:nvPicPr>
            <p:cNvPr id="181" name="Shape 137">
              <a:extLst>
                <a:ext uri="{FF2B5EF4-FFF2-40B4-BE49-F238E27FC236}">
                  <a16:creationId xmlns:a16="http://schemas.microsoft.com/office/drawing/2014/main" id="{1D20FE42-21F6-49B4-A819-714F6D771A3D}"/>
                </a:ext>
              </a:extLst>
            </p:cNvPr>
            <p:cNvPicPr preferRelativeResize="0"/>
            <p:nvPr/>
          </p:nvPicPr>
          <p:blipFill>
            <a:blip r:embed="rId14">
              <a:alphaModFix/>
            </a:blip>
            <a:stretch>
              <a:fillRect/>
            </a:stretch>
          </p:blipFill>
          <p:spPr>
            <a:xfrm>
              <a:off x="26262898" y="30213381"/>
              <a:ext cx="3756051" cy="1286675"/>
            </a:xfrm>
            <a:prstGeom prst="rect">
              <a:avLst/>
            </a:prstGeom>
            <a:noFill/>
            <a:ln w="9525" cap="flat" cmpd="sng">
              <a:solidFill>
                <a:srgbClr val="000000"/>
              </a:solidFill>
              <a:prstDash val="solid"/>
              <a:round/>
              <a:headEnd type="none" w="sm" len="sm"/>
              <a:tailEnd type="none" w="sm" len="sm"/>
            </a:ln>
            <a:effectLst>
              <a:outerShdw blurRad="40000" dist="20000" dir="5400000" rotWithShape="0">
                <a:srgbClr val="000000">
                  <a:alpha val="37650"/>
                </a:srgbClr>
              </a:outerShdw>
            </a:effectLst>
          </p:spPr>
        </p:pic>
      </p:grpSp>
      <p:grpSp>
        <p:nvGrpSpPr>
          <p:cNvPr id="184" name="Shape 127">
            <a:extLst>
              <a:ext uri="{FF2B5EF4-FFF2-40B4-BE49-F238E27FC236}">
                <a16:creationId xmlns:a16="http://schemas.microsoft.com/office/drawing/2014/main" id="{42A5E75E-FB6F-4F77-A0E3-64889DB9A57A}"/>
              </a:ext>
            </a:extLst>
          </p:cNvPr>
          <p:cNvGrpSpPr/>
          <p:nvPr/>
        </p:nvGrpSpPr>
        <p:grpSpPr>
          <a:xfrm>
            <a:off x="26796960" y="28567655"/>
            <a:ext cx="4307483" cy="2767451"/>
            <a:chOff x="27385278" y="28009891"/>
            <a:chExt cx="3756054" cy="2033950"/>
          </a:xfrm>
        </p:grpSpPr>
        <p:grpSp>
          <p:nvGrpSpPr>
            <p:cNvPr id="185" name="Shape 128">
              <a:extLst>
                <a:ext uri="{FF2B5EF4-FFF2-40B4-BE49-F238E27FC236}">
                  <a16:creationId xmlns:a16="http://schemas.microsoft.com/office/drawing/2014/main" id="{D411D61A-0796-4A93-AB2F-F18D8174F629}"/>
                </a:ext>
              </a:extLst>
            </p:cNvPr>
            <p:cNvGrpSpPr/>
            <p:nvPr/>
          </p:nvGrpSpPr>
          <p:grpSpPr>
            <a:xfrm>
              <a:off x="27385278" y="28009891"/>
              <a:ext cx="3756054" cy="2033950"/>
              <a:chOff x="23573624" y="28118060"/>
              <a:chExt cx="3086101" cy="1487865"/>
            </a:xfrm>
          </p:grpSpPr>
          <p:sp>
            <p:nvSpPr>
              <p:cNvPr id="188" name="Shape 129">
                <a:extLst>
                  <a:ext uri="{FF2B5EF4-FFF2-40B4-BE49-F238E27FC236}">
                    <a16:creationId xmlns:a16="http://schemas.microsoft.com/office/drawing/2014/main" id="{8D551A2C-52AB-4C87-9E9E-F1E9ABEBF57E}"/>
                  </a:ext>
                </a:extLst>
              </p:cNvPr>
              <p:cNvSpPr/>
              <p:nvPr/>
            </p:nvSpPr>
            <p:spPr>
              <a:xfrm>
                <a:off x="23573625" y="28668725"/>
                <a:ext cx="3086100" cy="937200"/>
              </a:xfrm>
              <a:prstGeom prst="rect">
                <a:avLst/>
              </a:prstGeom>
              <a:gradFill>
                <a:gsLst>
                  <a:gs pos="0">
                    <a:srgbClr val="FFFFFF"/>
                  </a:gs>
                  <a:gs pos="35000">
                    <a:srgbClr val="FFFFFF"/>
                  </a:gs>
                  <a:gs pos="100000">
                    <a:srgbClr val="FFFFFF"/>
                  </a:gs>
                </a:gsLst>
                <a:lin ang="16200038" scaled="0"/>
              </a:gradFill>
              <a:ln w="9525" cap="flat" cmpd="sng">
                <a:solidFill>
                  <a:srgbClr val="000000"/>
                </a:solidFill>
                <a:prstDash val="solid"/>
                <a:round/>
                <a:headEnd type="none" w="sm" len="sm"/>
                <a:tailEnd type="none" w="sm" len="sm"/>
              </a:ln>
              <a:effectLst>
                <a:outerShdw blurRad="40000" dist="20000" dir="5400000" rotWithShape="0">
                  <a:srgbClr val="000000">
                    <a:alpha val="37650"/>
                  </a:srgbClr>
                </a:outerShdw>
              </a:effectLst>
            </p:spPr>
            <p:txBody>
              <a:bodyPr spcFirstLastPara="1" wrap="square" lIns="91425" tIns="45700" rIns="91425" bIns="45700" anchor="ctr" anchorCtr="0">
                <a:noAutofit/>
              </a:bodyPr>
              <a:lstStyle/>
              <a:p>
                <a:pPr marL="0" lvl="0" indent="0" rtl="0">
                  <a:spcBef>
                    <a:spcPts val="0"/>
                  </a:spcBef>
                  <a:spcAft>
                    <a:spcPts val="0"/>
                  </a:spcAft>
                  <a:buNone/>
                </a:pPr>
                <a:endParaRPr sz="2400" b="0" i="0" u="none" strike="noStrike" cap="none">
                  <a:solidFill>
                    <a:srgbClr val="000000"/>
                  </a:solidFill>
                  <a:latin typeface="Arial"/>
                  <a:ea typeface="Arial"/>
                  <a:cs typeface="Arial"/>
                  <a:sym typeface="Arial"/>
                </a:endParaRPr>
              </a:p>
            </p:txBody>
          </p:sp>
          <p:sp>
            <p:nvSpPr>
              <p:cNvPr id="189" name="Shape 130">
                <a:extLst>
                  <a:ext uri="{FF2B5EF4-FFF2-40B4-BE49-F238E27FC236}">
                    <a16:creationId xmlns:a16="http://schemas.microsoft.com/office/drawing/2014/main" id="{113BC4C0-B42A-4EDF-9D42-CEFAFA4C14BD}"/>
                  </a:ext>
                </a:extLst>
              </p:cNvPr>
              <p:cNvSpPr/>
              <p:nvPr/>
            </p:nvSpPr>
            <p:spPr>
              <a:xfrm>
                <a:off x="23573624" y="28118060"/>
                <a:ext cx="3086100" cy="550800"/>
              </a:xfrm>
              <a:prstGeom prst="rect">
                <a:avLst/>
              </a:prstGeom>
              <a:gradFill>
                <a:gsLst>
                  <a:gs pos="0">
                    <a:srgbClr val="A9A9E1"/>
                  </a:gs>
                  <a:gs pos="35000">
                    <a:srgbClr val="C4C4E7"/>
                  </a:gs>
                  <a:gs pos="100000">
                    <a:srgbClr val="E6E6F8"/>
                  </a:gs>
                </a:gsLst>
                <a:lin ang="16200038" scaled="0"/>
              </a:gradFill>
              <a:ln w="9525" cap="flat" cmpd="sng">
                <a:solidFill>
                  <a:srgbClr val="282888"/>
                </a:solidFill>
                <a:prstDash val="solid"/>
                <a:round/>
                <a:headEnd type="none" w="sm" len="sm"/>
                <a:tailEnd type="none" w="sm" len="sm"/>
              </a:ln>
              <a:effectLst>
                <a:outerShdw blurRad="40000" dist="20000" dir="5400000" rotWithShape="0">
                  <a:srgbClr val="000000">
                    <a:alpha val="3765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2400" dirty="0">
                    <a:solidFill>
                      <a:srgbClr val="336699"/>
                    </a:solidFill>
                  </a:rPr>
                  <a:t>Source &amp; Version Control</a:t>
                </a:r>
                <a:endParaRPr sz="2400" b="0" i="0" u="none" strike="noStrike" cap="none" dirty="0">
                  <a:solidFill>
                    <a:srgbClr val="000000"/>
                  </a:solidFill>
                  <a:latin typeface="Arial"/>
                  <a:ea typeface="Arial"/>
                  <a:cs typeface="Arial"/>
                  <a:sym typeface="Arial"/>
                </a:endParaRPr>
              </a:p>
            </p:txBody>
          </p:sp>
        </p:grpSp>
        <p:pic>
          <p:nvPicPr>
            <p:cNvPr id="186" name="Shape 131">
              <a:extLst>
                <a:ext uri="{FF2B5EF4-FFF2-40B4-BE49-F238E27FC236}">
                  <a16:creationId xmlns:a16="http://schemas.microsoft.com/office/drawing/2014/main" id="{0DA01FE9-8C95-45BB-BF54-1DBBDBC49EE9}"/>
                </a:ext>
              </a:extLst>
            </p:cNvPr>
            <p:cNvPicPr preferRelativeResize="0"/>
            <p:nvPr/>
          </p:nvPicPr>
          <p:blipFill>
            <a:blip r:embed="rId15">
              <a:alphaModFix/>
            </a:blip>
            <a:stretch>
              <a:fillRect/>
            </a:stretch>
          </p:blipFill>
          <p:spPr>
            <a:xfrm>
              <a:off x="30019000" y="28882338"/>
              <a:ext cx="1031375" cy="1031375"/>
            </a:xfrm>
            <a:prstGeom prst="rect">
              <a:avLst/>
            </a:prstGeom>
            <a:noFill/>
            <a:ln>
              <a:noFill/>
            </a:ln>
          </p:spPr>
        </p:pic>
        <p:pic>
          <p:nvPicPr>
            <p:cNvPr id="187" name="Shape 132">
              <a:extLst>
                <a:ext uri="{FF2B5EF4-FFF2-40B4-BE49-F238E27FC236}">
                  <a16:creationId xmlns:a16="http://schemas.microsoft.com/office/drawing/2014/main" id="{27AF6280-9096-45AF-A47A-4737E503240D}"/>
                </a:ext>
              </a:extLst>
            </p:cNvPr>
            <p:cNvPicPr preferRelativeResize="0"/>
            <p:nvPr/>
          </p:nvPicPr>
          <p:blipFill>
            <a:blip r:embed="rId16">
              <a:alphaModFix/>
            </a:blip>
            <a:stretch>
              <a:fillRect/>
            </a:stretch>
          </p:blipFill>
          <p:spPr>
            <a:xfrm>
              <a:off x="27517725" y="28981901"/>
              <a:ext cx="2326801" cy="774200"/>
            </a:xfrm>
            <a:prstGeom prst="rect">
              <a:avLst/>
            </a:prstGeom>
            <a:noFill/>
            <a:ln>
              <a:noFill/>
            </a:ln>
          </p:spPr>
        </p:pic>
      </p:grpSp>
      <p:pic>
        <p:nvPicPr>
          <p:cNvPr id="190" name="Shape 116">
            <a:extLst>
              <a:ext uri="{FF2B5EF4-FFF2-40B4-BE49-F238E27FC236}">
                <a16:creationId xmlns:a16="http://schemas.microsoft.com/office/drawing/2014/main" id="{0ADA872E-D9BC-461B-9138-A708E4341F91}"/>
              </a:ext>
            </a:extLst>
          </p:cNvPr>
          <p:cNvPicPr preferRelativeResize="0"/>
          <p:nvPr/>
        </p:nvPicPr>
        <p:blipFill>
          <a:blip r:embed="rId5">
            <a:alphaModFix/>
          </a:blip>
          <a:stretch>
            <a:fillRect/>
          </a:stretch>
        </p:blipFill>
        <p:spPr>
          <a:xfrm>
            <a:off x="27028699" y="26913754"/>
            <a:ext cx="1887346" cy="1176688"/>
          </a:xfrm>
          <a:prstGeom prst="rect">
            <a:avLst/>
          </a:prstGeom>
          <a:noFill/>
          <a:ln>
            <a:noFill/>
          </a:ln>
        </p:spPr>
      </p:pic>
      <p:sp>
        <p:nvSpPr>
          <p:cNvPr id="5" name="TextBox 4">
            <a:extLst>
              <a:ext uri="{FF2B5EF4-FFF2-40B4-BE49-F238E27FC236}">
                <a16:creationId xmlns:a16="http://schemas.microsoft.com/office/drawing/2014/main" id="{4791A8EB-F505-4A5A-95D7-45124A2081D3}"/>
              </a:ext>
            </a:extLst>
          </p:cNvPr>
          <p:cNvSpPr txBox="1"/>
          <p:nvPr/>
        </p:nvSpPr>
        <p:spPr>
          <a:xfrm>
            <a:off x="28950701" y="27318451"/>
            <a:ext cx="1887346" cy="630942"/>
          </a:xfrm>
          <a:prstGeom prst="rect">
            <a:avLst/>
          </a:prstGeom>
          <a:noFill/>
        </p:spPr>
        <p:txBody>
          <a:bodyPr wrap="square" rtlCol="0">
            <a:spAutoFit/>
          </a:bodyPr>
          <a:lstStyle/>
          <a:p>
            <a:r>
              <a:rPr lang="en-US" sz="3500" b="1" dirty="0">
                <a:latin typeface="Times New Roman" panose="02020603050405020304" pitchFamily="18" charset="0"/>
                <a:cs typeface="Times New Roman" panose="02020603050405020304" pitchFamily="18" charset="0"/>
              </a:rPr>
              <a:t>XCode 9</a:t>
            </a:r>
            <a:endParaRPr lang="en-US" sz="3500" b="1" dirty="0"/>
          </a:p>
        </p:txBody>
      </p:sp>
      <p:sp>
        <p:nvSpPr>
          <p:cNvPr id="22" name="Arrow: Right 21">
            <a:extLst>
              <a:ext uri="{FF2B5EF4-FFF2-40B4-BE49-F238E27FC236}">
                <a16:creationId xmlns:a16="http://schemas.microsoft.com/office/drawing/2014/main" id="{F49EF696-7D16-4537-A21E-6618BAAC6809}"/>
              </a:ext>
            </a:extLst>
          </p:cNvPr>
          <p:cNvSpPr/>
          <p:nvPr/>
        </p:nvSpPr>
        <p:spPr>
          <a:xfrm>
            <a:off x="6232849" y="19707726"/>
            <a:ext cx="943483" cy="71793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1" name="Arrow: Right 190">
            <a:extLst>
              <a:ext uri="{FF2B5EF4-FFF2-40B4-BE49-F238E27FC236}">
                <a16:creationId xmlns:a16="http://schemas.microsoft.com/office/drawing/2014/main" id="{5B019EA0-E5D3-4BB4-8FA6-FC4264A69EC5}"/>
              </a:ext>
            </a:extLst>
          </p:cNvPr>
          <p:cNvSpPr/>
          <p:nvPr/>
        </p:nvSpPr>
        <p:spPr>
          <a:xfrm>
            <a:off x="12383757" y="19686095"/>
            <a:ext cx="943483" cy="71793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2" name="Arrow: Right 191">
            <a:extLst>
              <a:ext uri="{FF2B5EF4-FFF2-40B4-BE49-F238E27FC236}">
                <a16:creationId xmlns:a16="http://schemas.microsoft.com/office/drawing/2014/main" id="{BB8076D9-4FB8-4BCB-8F37-11AA58581050}"/>
              </a:ext>
            </a:extLst>
          </p:cNvPr>
          <p:cNvSpPr/>
          <p:nvPr/>
        </p:nvSpPr>
        <p:spPr>
          <a:xfrm>
            <a:off x="18935812" y="19720419"/>
            <a:ext cx="943483" cy="71793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3" name="Arrow: Right 192">
            <a:extLst>
              <a:ext uri="{FF2B5EF4-FFF2-40B4-BE49-F238E27FC236}">
                <a16:creationId xmlns:a16="http://schemas.microsoft.com/office/drawing/2014/main" id="{A9EC93A5-0BEF-4129-9F55-F0832FC5EA17}"/>
              </a:ext>
            </a:extLst>
          </p:cNvPr>
          <p:cNvSpPr/>
          <p:nvPr/>
        </p:nvSpPr>
        <p:spPr>
          <a:xfrm>
            <a:off x="25291444" y="19707726"/>
            <a:ext cx="943483" cy="71793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B3077105-C81D-4165-AFAD-93D76849C551}"/>
              </a:ext>
            </a:extLst>
          </p:cNvPr>
          <p:cNvPicPr>
            <a:picLocks noChangeAspect="1"/>
          </p:cNvPicPr>
          <p:nvPr/>
        </p:nvPicPr>
        <p:blipFill>
          <a:blip r:embed="rId17"/>
          <a:stretch>
            <a:fillRect/>
          </a:stretch>
        </p:blipFill>
        <p:spPr>
          <a:xfrm>
            <a:off x="1849884" y="17208952"/>
            <a:ext cx="4115374" cy="5849166"/>
          </a:xfrm>
          <a:prstGeom prst="rect">
            <a:avLst/>
          </a:prstGeom>
        </p:spPr>
      </p:pic>
      <p:pic>
        <p:nvPicPr>
          <p:cNvPr id="7" name="Picture 6">
            <a:extLst>
              <a:ext uri="{FF2B5EF4-FFF2-40B4-BE49-F238E27FC236}">
                <a16:creationId xmlns:a16="http://schemas.microsoft.com/office/drawing/2014/main" id="{0E889408-1E75-46B1-A70D-0CE2633BD1C1}"/>
              </a:ext>
            </a:extLst>
          </p:cNvPr>
          <p:cNvPicPr>
            <a:picLocks noChangeAspect="1"/>
          </p:cNvPicPr>
          <p:nvPr/>
        </p:nvPicPr>
        <p:blipFill>
          <a:blip r:embed="rId18"/>
          <a:stretch>
            <a:fillRect/>
          </a:stretch>
        </p:blipFill>
        <p:spPr>
          <a:xfrm>
            <a:off x="26727467" y="17186820"/>
            <a:ext cx="4134427" cy="5849166"/>
          </a:xfrm>
          <a:prstGeom prst="rect">
            <a:avLst/>
          </a:prstGeom>
        </p:spPr>
      </p:pic>
      <p:pic>
        <p:nvPicPr>
          <p:cNvPr id="11" name="Picture 10">
            <a:extLst>
              <a:ext uri="{FF2B5EF4-FFF2-40B4-BE49-F238E27FC236}">
                <a16:creationId xmlns:a16="http://schemas.microsoft.com/office/drawing/2014/main" id="{E34611C4-B777-409F-BE24-5EC6C5DE3729}"/>
              </a:ext>
            </a:extLst>
          </p:cNvPr>
          <p:cNvPicPr>
            <a:picLocks noChangeAspect="1"/>
          </p:cNvPicPr>
          <p:nvPr/>
        </p:nvPicPr>
        <p:blipFill>
          <a:blip r:embed="rId19"/>
          <a:stretch>
            <a:fillRect/>
          </a:stretch>
        </p:blipFill>
        <p:spPr>
          <a:xfrm>
            <a:off x="20638429" y="17217162"/>
            <a:ext cx="4134427" cy="5858693"/>
          </a:xfrm>
          <a:prstGeom prst="rect">
            <a:avLst/>
          </a:prstGeom>
        </p:spPr>
      </p:pic>
      <p:pic>
        <p:nvPicPr>
          <p:cNvPr id="13" name="Picture 12">
            <a:extLst>
              <a:ext uri="{FF2B5EF4-FFF2-40B4-BE49-F238E27FC236}">
                <a16:creationId xmlns:a16="http://schemas.microsoft.com/office/drawing/2014/main" id="{9E5F1004-B43C-41E9-9055-34227631625B}"/>
              </a:ext>
            </a:extLst>
          </p:cNvPr>
          <p:cNvPicPr>
            <a:picLocks noChangeAspect="1"/>
          </p:cNvPicPr>
          <p:nvPr/>
        </p:nvPicPr>
        <p:blipFill>
          <a:blip r:embed="rId20"/>
          <a:stretch>
            <a:fillRect/>
          </a:stretch>
        </p:blipFill>
        <p:spPr>
          <a:xfrm>
            <a:off x="13872876" y="17191583"/>
            <a:ext cx="4105848" cy="5839640"/>
          </a:xfrm>
          <a:prstGeom prst="rect">
            <a:avLst/>
          </a:prstGeom>
        </p:spPr>
      </p:pic>
      <p:pic>
        <p:nvPicPr>
          <p:cNvPr id="16" name="Picture 15">
            <a:extLst>
              <a:ext uri="{FF2B5EF4-FFF2-40B4-BE49-F238E27FC236}">
                <a16:creationId xmlns:a16="http://schemas.microsoft.com/office/drawing/2014/main" id="{D43BB39B-FF3C-49CC-92CF-C5F4D2155621}"/>
              </a:ext>
            </a:extLst>
          </p:cNvPr>
          <p:cNvPicPr>
            <a:picLocks noChangeAspect="1"/>
          </p:cNvPicPr>
          <p:nvPr/>
        </p:nvPicPr>
        <p:blipFill>
          <a:blip r:embed="rId21"/>
          <a:stretch>
            <a:fillRect/>
          </a:stretch>
        </p:blipFill>
        <p:spPr>
          <a:xfrm>
            <a:off x="7654643" y="17226689"/>
            <a:ext cx="4058216" cy="5849166"/>
          </a:xfrm>
          <a:prstGeom prst="rect">
            <a:avLst/>
          </a:prstGeom>
        </p:spPr>
      </p:pic>
      <p:pic>
        <p:nvPicPr>
          <p:cNvPr id="6" name="Picture 5">
            <a:extLst>
              <a:ext uri="{FF2B5EF4-FFF2-40B4-BE49-F238E27FC236}">
                <a16:creationId xmlns:a16="http://schemas.microsoft.com/office/drawing/2014/main" id="{BBB8327C-8195-4E93-94AD-C4CB5FF8C162}"/>
              </a:ext>
            </a:extLst>
          </p:cNvPr>
          <p:cNvPicPr>
            <a:picLocks noChangeAspect="1"/>
          </p:cNvPicPr>
          <p:nvPr/>
        </p:nvPicPr>
        <p:blipFill>
          <a:blip r:embed="rId22"/>
          <a:stretch>
            <a:fillRect/>
          </a:stretch>
        </p:blipFill>
        <p:spPr>
          <a:xfrm>
            <a:off x="11820483" y="34704659"/>
            <a:ext cx="9277344" cy="5420657"/>
          </a:xfrm>
          <a:prstGeom prst="rect">
            <a:avLst/>
          </a:prstGeom>
        </p:spPr>
      </p:pic>
    </p:spTree>
  </p:cSld>
  <p:clrMapOvr>
    <a:masterClrMapping/>
  </p:clrMapOvr>
  <p:transition spd="slow">
    <p:fade thruBlk="1"/>
  </p:transition>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440</TotalTime>
  <Words>735</Words>
  <Application>Microsoft Office PowerPoint</Application>
  <PresentationFormat>Custom</PresentationFormat>
  <Paragraphs>63</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Times New Roman</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Emmanuel Malave</dc:creator>
  <cp:lastModifiedBy>Emmanuel Malave</cp:lastModifiedBy>
  <cp:revision>48</cp:revision>
  <dcterms:modified xsi:type="dcterms:W3CDTF">2018-04-16T20:48:44Z</dcterms:modified>
</cp:coreProperties>
</file>