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6F"/>
    <a:srgbClr val="C79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0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20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3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7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21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3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3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6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60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10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2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06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3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F3A6F"/>
            </a:gs>
            <a:gs pos="100000">
              <a:srgbClr val="0F3A6F"/>
            </a:gs>
          </a:gsLst>
          <a:lin ang="5400000" scaled="1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99" y="5603511"/>
            <a:ext cx="31089400" cy="36008355"/>
          </a:xfrm>
          <a:prstGeom prst="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endParaRPr lang="en-US" sz="8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flipV="1">
            <a:off x="914500" y="41560954"/>
            <a:ext cx="31089399" cy="1769807"/>
          </a:xfrm>
          <a:prstGeom prst="round2Same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endParaRPr lang="en-US" sz="8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>
            <a:off x="914500" y="245089"/>
            <a:ext cx="31089400" cy="5362030"/>
          </a:xfrm>
          <a:prstGeom prst="round2Same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endParaRPr lang="en-US" sz="8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8523507" y="1770266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7200" b="1" dirty="0">
                <a:solidFill>
                  <a:srgbClr val="0F3A6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Senior Project, Fall </a:t>
            </a:r>
            <a:r>
              <a:rPr lang="en-US" sz="7200" b="1" dirty="0" smtClean="0">
                <a:solidFill>
                  <a:srgbClr val="0F3A6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2017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464843" y="2588495"/>
            <a:ext cx="23988714" cy="2452800"/>
          </a:xfrm>
          <a:prstGeom prst="rect">
            <a:avLst/>
          </a:prstGeom>
          <a:noFill/>
          <a:ln>
            <a:noFill/>
          </a:ln>
        </p:spPr>
        <p:txBody>
          <a:bodyPr wrap="square" lIns="98650" tIns="49325" rIns="98650" bIns="49325" anchor="t" anchorCtr="0">
            <a:noAutofit/>
          </a:bodyPr>
          <a:lstStyle/>
          <a:p>
            <a:pPr lvl="0" algn="ctr">
              <a:buClr>
                <a:srgbClr val="3333CC"/>
              </a:buClr>
            </a:pPr>
            <a:r>
              <a:rPr lang="en-US" sz="6000" b="1" dirty="0" err="1" smtClean="0">
                <a:solidFill>
                  <a:srgbClr val="0F3A6F"/>
                </a:solidFill>
              </a:rPr>
              <a:t>Creativators</a:t>
            </a:r>
            <a:r>
              <a:rPr lang="en-US" sz="6000" b="1" dirty="0">
                <a:solidFill>
                  <a:srgbClr val="0F3A6F"/>
                </a:solidFill>
              </a:rPr>
              <a:t>: Web and Mobile Development for Advertisement </a:t>
            </a:r>
            <a:r>
              <a:rPr lang="en-US" sz="6000" b="1" dirty="0" smtClean="0">
                <a:solidFill>
                  <a:srgbClr val="0F3A6F"/>
                </a:solidFill>
              </a:rPr>
              <a:t>1.0</a:t>
            </a:r>
          </a:p>
          <a:p>
            <a:pPr lvl="0" algn="ctr">
              <a:buClr>
                <a:srgbClr val="3333CC"/>
              </a:buClr>
            </a:pPr>
            <a:r>
              <a:rPr lang="en-US" sz="3500" b="1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3500" b="1" i="0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500" b="0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Michael Quiros, </a:t>
            </a:r>
            <a:r>
              <a:rPr lang="en-US" sz="3500" b="0" i="0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algn="ctr">
              <a:buClr>
                <a:srgbClr val="3333CC"/>
              </a:buClr>
            </a:pPr>
            <a:r>
              <a:rPr lang="en-US" sz="3500" b="1" i="0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Francisco Ortega &amp; Margo Berman</a:t>
            </a:r>
            <a:r>
              <a:rPr lang="en-US" sz="3500" b="0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0F3A6F"/>
                </a:solidFill>
              </a:rPr>
              <a:t>Florida International </a:t>
            </a:r>
            <a:r>
              <a:rPr lang="en-US" sz="3500" dirty="0" smtClean="0">
                <a:solidFill>
                  <a:srgbClr val="0F3A6F"/>
                </a:solidFill>
              </a:rPr>
              <a:t>University</a:t>
            </a:r>
            <a:r>
              <a:rPr lang="en-US" sz="3500" b="0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500" b="0" i="0" u="none" strike="noStrike" cap="none" dirty="0">
              <a:solidFill>
                <a:srgbClr val="0F3A6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rgbClr val="3333CC"/>
              </a:buClr>
            </a:pPr>
            <a:r>
              <a:rPr lang="en-US" sz="3500" b="1" i="0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Florida International </a:t>
            </a:r>
            <a:r>
              <a:rPr lang="en-US" sz="3500" b="0" i="0" u="none" strike="noStrike" cap="none" dirty="0" smtClean="0">
                <a:solidFill>
                  <a:srgbClr val="0F3A6F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lang="en-US" sz="3500" b="0" i="0" u="none" strike="noStrike" cap="none" dirty="0">
              <a:solidFill>
                <a:srgbClr val="0F3A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030939" y="41615475"/>
            <a:ext cx="5352388" cy="1715286"/>
          </a:xfrm>
          <a:prstGeom prst="rect">
            <a:avLst/>
          </a:prstGeom>
          <a:noFill/>
          <a:ln w="635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00000"/>
              </a:buClr>
              <a:buFont typeface="Arial"/>
              <a:defRPr sz="8400">
                <a:solidFill>
                  <a:schemeClr val="dk1"/>
                </a:solidFill>
              </a:defRPr>
            </a:lvl1pPr>
          </a:lstStyle>
          <a:p>
            <a:r>
              <a:rPr lang="en-US" sz="4400" dirty="0" smtClean="0">
                <a:solidFill>
                  <a:srgbClr val="0F3A6F"/>
                </a:solidFill>
              </a:rPr>
              <a:t>Acknowledgement:</a:t>
            </a:r>
            <a:endParaRPr lang="en-US" sz="4400" dirty="0">
              <a:solidFill>
                <a:srgbClr val="0F3A6F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65607" y="918132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343000" y="41615475"/>
            <a:ext cx="25737000" cy="1715287"/>
          </a:xfrm>
          <a:prstGeom prst="rect">
            <a:avLst/>
          </a:prstGeom>
          <a:noFill/>
          <a:ln w="635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rgbClr val="000000"/>
              </a:buClr>
              <a:buFont typeface="Arial"/>
              <a:defRPr sz="8400">
                <a:solidFill>
                  <a:schemeClr val="dk1"/>
                </a:solidFill>
              </a:defRPr>
            </a:lvl1pPr>
          </a:lstStyle>
          <a:p>
            <a:r>
              <a:rPr lang="en-US" sz="3200" dirty="0">
                <a:solidFill>
                  <a:srgbClr val="0F3A6F"/>
                </a:solidFill>
              </a:rPr>
              <a:t>The material presented in this poster is based upon the work supported </a:t>
            </a:r>
            <a:r>
              <a:rPr lang="en-US" sz="3200" dirty="0">
                <a:solidFill>
                  <a:srgbClr val="0F3A6F"/>
                </a:solidFill>
              </a:rPr>
              <a:t>by Dr. Francisco Ortega, Dr. Margo Berman, and Dr. Steve Rios. I am also </a:t>
            </a:r>
            <a:r>
              <a:rPr lang="en-US" sz="3200" dirty="0">
                <a:solidFill>
                  <a:srgbClr val="0F3A6F"/>
                </a:solidFill>
              </a:rPr>
              <a:t>thankful to the help that I received from my group </a:t>
            </a:r>
            <a:r>
              <a:rPr lang="en-US" sz="3200" dirty="0">
                <a:solidFill>
                  <a:srgbClr val="0F3A6F"/>
                </a:solidFill>
              </a:rPr>
              <a:t>members </a:t>
            </a:r>
            <a:r>
              <a:rPr lang="en-US" sz="3200" dirty="0" err="1">
                <a:solidFill>
                  <a:srgbClr val="0F3A6F"/>
                </a:solidFill>
              </a:rPr>
              <a:t>Mikaila</a:t>
            </a:r>
            <a:r>
              <a:rPr lang="en-US" sz="3200" dirty="0">
                <a:solidFill>
                  <a:srgbClr val="0F3A6F"/>
                </a:solidFill>
              </a:rPr>
              <a:t> Daniel &amp; Alejandro Thornton along with the help received by our co-group members Maria </a:t>
            </a:r>
            <a:r>
              <a:rPr lang="en-US" sz="3200" dirty="0" err="1">
                <a:solidFill>
                  <a:srgbClr val="0F3A6F"/>
                </a:solidFill>
              </a:rPr>
              <a:t>Baralt</a:t>
            </a:r>
            <a:r>
              <a:rPr lang="en-US" sz="3200" dirty="0">
                <a:solidFill>
                  <a:srgbClr val="0F3A6F"/>
                </a:solidFill>
              </a:rPr>
              <a:t>, Jean-Paul </a:t>
            </a:r>
            <a:r>
              <a:rPr lang="en-US" sz="3200" dirty="0" err="1">
                <a:solidFill>
                  <a:srgbClr val="0F3A6F"/>
                </a:solidFill>
              </a:rPr>
              <a:t>Cajina</a:t>
            </a:r>
            <a:r>
              <a:rPr lang="en-US" sz="3200" dirty="0">
                <a:solidFill>
                  <a:srgbClr val="0F3A6F"/>
                </a:solidFill>
              </a:rPr>
              <a:t>, Tonya Cornish, Nicolle Cruz, and Ryan </a:t>
            </a:r>
            <a:r>
              <a:rPr lang="en-US" sz="3200" dirty="0" err="1">
                <a:solidFill>
                  <a:srgbClr val="0F3A6F"/>
                </a:solidFill>
              </a:rPr>
              <a:t>Mignagaray</a:t>
            </a:r>
            <a:r>
              <a:rPr lang="en-US" sz="3200" dirty="0">
                <a:solidFill>
                  <a:srgbClr val="0F3A6F"/>
                </a:solidFill>
              </a:rPr>
              <a:t>.</a:t>
            </a:r>
            <a:endParaRPr sz="3200" dirty="0">
              <a:solidFill>
                <a:srgbClr val="0F3A6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31" y="3844425"/>
            <a:ext cx="3438525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31" y="2092667"/>
            <a:ext cx="273367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3" y="510959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94" y="594107"/>
            <a:ext cx="21336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812" y="787693"/>
            <a:ext cx="4343400" cy="13624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918" y="2384615"/>
            <a:ext cx="3492501" cy="2691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998" y="3460034"/>
            <a:ext cx="3443137" cy="16419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31" y="561501"/>
            <a:ext cx="2711081" cy="1523931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408027" y="6067299"/>
            <a:ext cx="9740934" cy="9326986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6600" b="1" u="sng" dirty="0" smtClean="0">
                <a:solidFill>
                  <a:srgbClr val="0F3A6F"/>
                </a:solidFill>
              </a:rPr>
              <a:t>Problem:</a:t>
            </a:r>
            <a:endParaRPr lang="en-US" sz="1000" b="1" u="sng" dirty="0">
              <a:solidFill>
                <a:srgbClr val="0F3A6F"/>
              </a:solidFill>
            </a:endParaRPr>
          </a:p>
          <a:p>
            <a:pPr algn="ctr">
              <a:buClr>
                <a:srgbClr val="000000"/>
              </a:buClr>
              <a:buFont typeface="Arial"/>
            </a:pPr>
            <a:r>
              <a:rPr lang="en-US" sz="1100" b="1" u="sng" dirty="0" smtClean="0">
                <a:solidFill>
                  <a:srgbClr val="0F3A6F"/>
                </a:solidFill>
              </a:rPr>
              <a:t> </a:t>
            </a:r>
            <a:r>
              <a:rPr lang="en-US" sz="1000" b="1" u="sng" dirty="0" smtClean="0">
                <a:solidFill>
                  <a:srgbClr val="0F3A6F"/>
                </a:solidFill>
              </a:rPr>
              <a:t> </a:t>
            </a:r>
            <a:endParaRPr lang="en-US" sz="6600" b="1" u="sng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University liaisons affiliated with Positive Pathways do not have access to an easy to use and convenient tool to find contact information for other Positive Pathways members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Positive Pathways also lacks a central hub for communication and announcements</a:t>
            </a:r>
            <a:endParaRPr lang="en-US" sz="4000" dirty="0" smtClean="0">
              <a:solidFill>
                <a:srgbClr val="0F3A6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6" y="3868732"/>
            <a:ext cx="3616078" cy="1038109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1642488" y="6036313"/>
            <a:ext cx="9740934" cy="9357972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6600" b="1" u="sng" dirty="0" smtClean="0">
                <a:solidFill>
                  <a:srgbClr val="0F3A6F"/>
                </a:solidFill>
              </a:rPr>
              <a:t>Solution:</a:t>
            </a:r>
          </a:p>
          <a:p>
            <a:pPr algn="ctr">
              <a:buClr>
                <a:srgbClr val="000000"/>
              </a:buClr>
              <a:buFont typeface="Arial"/>
            </a:pPr>
            <a:r>
              <a:rPr lang="en-US" sz="1100" b="1" u="sng" dirty="0">
                <a:solidFill>
                  <a:srgbClr val="0F3A6F"/>
                </a:solidFill>
              </a:rPr>
              <a:t> </a:t>
            </a:r>
            <a:endParaRPr lang="en-US" sz="1100" b="1" u="sng" dirty="0" smtClean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Design a phone application in which information for all liaison’s will be posted publicly for other liaisons and interested students to search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This phone application will also be able to announce meeting times and provide links to ongoing and future meetings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1823194" y="6036313"/>
            <a:ext cx="9740934" cy="9357972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6600" b="1" u="sng" dirty="0">
                <a:solidFill>
                  <a:srgbClr val="0F3A6F"/>
                </a:solidFill>
              </a:rPr>
              <a:t>Current System</a:t>
            </a:r>
            <a:r>
              <a:rPr lang="en-US" sz="6600" b="1" u="sng" dirty="0" smtClean="0">
                <a:solidFill>
                  <a:srgbClr val="0F3A6F"/>
                </a:solidFill>
              </a:rPr>
              <a:t>:</a:t>
            </a:r>
          </a:p>
          <a:p>
            <a:pPr algn="ctr">
              <a:buClr>
                <a:srgbClr val="000000"/>
              </a:buClr>
              <a:buFont typeface="Arial"/>
            </a:pPr>
            <a:endParaRPr lang="en-US" sz="1100" b="1" u="sng" dirty="0" smtClean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The application is made of containers for data stored in a separate server and database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The database contains all profile information, images, meeting information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The database can be manipulated by the application or web server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512860" y="16258491"/>
            <a:ext cx="30051268" cy="12224720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endParaRPr lang="en-US" sz="4000" dirty="0" smtClean="0">
              <a:solidFill>
                <a:srgbClr val="0F3A6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72533" y="29049035"/>
            <a:ext cx="9740934" cy="10085548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6600" b="1" u="sng" dirty="0" smtClean="0">
                <a:solidFill>
                  <a:srgbClr val="0F3A6F"/>
                </a:solidFill>
              </a:rPr>
              <a:t>Development Idea:</a:t>
            </a:r>
          </a:p>
          <a:p>
            <a:pPr algn="ctr">
              <a:buClr>
                <a:srgbClr val="000000"/>
              </a:buClr>
              <a:buFont typeface="Arial"/>
            </a:pPr>
            <a:r>
              <a:rPr lang="en-US" sz="1100" dirty="0">
                <a:solidFill>
                  <a:srgbClr val="0F3A6F"/>
                </a:solidFill>
              </a:rPr>
              <a:t> </a:t>
            </a:r>
            <a:endParaRPr lang="en-US" sz="1100" dirty="0" smtClean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Create central server.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Store all profile information, program information, and meeting information in database on server.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Host all profile images on server.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 smtClean="0">
                <a:solidFill>
                  <a:srgbClr val="0F3A6F"/>
                </a:solidFill>
              </a:rPr>
              <a:t>Connect each user’s application development progress to central server for unified testing space.</a:t>
            </a:r>
            <a:endParaRPr lang="en-US" sz="4400" dirty="0">
              <a:solidFill>
                <a:srgbClr val="0F3A6F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615610" y="29049035"/>
            <a:ext cx="9794690" cy="10085548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6600" b="1" u="sng" dirty="0">
                <a:solidFill>
                  <a:srgbClr val="0F3A6F"/>
                </a:solidFill>
              </a:rPr>
              <a:t>In Progress:</a:t>
            </a:r>
          </a:p>
          <a:p>
            <a:pPr algn="ctr">
              <a:buClr>
                <a:srgbClr val="000000"/>
              </a:buClr>
              <a:buFont typeface="Arial"/>
            </a:pPr>
            <a:endParaRPr lang="en-US" sz="900" b="1" u="sng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>
                <a:solidFill>
                  <a:srgbClr val="0F3A6F"/>
                </a:solidFill>
              </a:rPr>
              <a:t>Create a web page interface for administrator only access. This will be used as an easier to manage control station for approving user accounts and editing information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>
                <a:solidFill>
                  <a:srgbClr val="0F3A6F"/>
                </a:solidFill>
              </a:rPr>
              <a:t>Connect all </a:t>
            </a:r>
            <a:r>
              <a:rPr lang="en-US" sz="4400" dirty="0" smtClean="0">
                <a:solidFill>
                  <a:srgbClr val="0F3A6F"/>
                </a:solidFill>
              </a:rPr>
              <a:t>development </a:t>
            </a:r>
            <a:r>
              <a:rPr lang="en-US" sz="4400" dirty="0">
                <a:solidFill>
                  <a:srgbClr val="0F3A6F"/>
                </a:solidFill>
              </a:rPr>
              <a:t>of application on a central </a:t>
            </a:r>
            <a:r>
              <a:rPr lang="en-US" sz="4400" dirty="0" smtClean="0">
                <a:solidFill>
                  <a:srgbClr val="0F3A6F"/>
                </a:solidFill>
              </a:rPr>
              <a:t>server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 smtClean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>
                <a:solidFill>
                  <a:srgbClr val="0F3A6F"/>
                </a:solidFill>
              </a:rPr>
              <a:t>Q</a:t>
            </a:r>
            <a:r>
              <a:rPr lang="en-US" sz="4400" dirty="0" smtClean="0">
                <a:solidFill>
                  <a:srgbClr val="0F3A6F"/>
                </a:solidFill>
              </a:rPr>
              <a:t>uality of life changes</a:t>
            </a:r>
            <a:endParaRPr lang="en-US" sz="4400" dirty="0">
              <a:solidFill>
                <a:srgbClr val="0F3A6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765342" y="29137208"/>
            <a:ext cx="9740934" cy="9997375"/>
          </a:xfrm>
          <a:prstGeom prst="roundRect">
            <a:avLst/>
          </a:prstGeom>
          <a:solidFill>
            <a:schemeClr val="bg1"/>
          </a:solidFill>
          <a:ln w="63500" cap="flat" cmpd="sng">
            <a:solidFill>
              <a:srgbClr val="C791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US" sz="6000" b="1" u="sng" dirty="0">
                <a:solidFill>
                  <a:srgbClr val="0F3A6F"/>
                </a:solidFill>
              </a:rPr>
              <a:t>Improvements:</a:t>
            </a:r>
          </a:p>
          <a:p>
            <a:pPr algn="ctr">
              <a:buClr>
                <a:srgbClr val="000000"/>
              </a:buClr>
              <a:buFont typeface="Arial"/>
            </a:pPr>
            <a:endParaRPr lang="en-US" sz="1050" b="1" u="sng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>
                <a:solidFill>
                  <a:srgbClr val="0F3A6F"/>
                </a:solidFill>
              </a:rPr>
              <a:t>Create a survey for a wide array of users to test the application and provide feedback for user interface and functionality improvement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>
                <a:solidFill>
                  <a:srgbClr val="0F3A6F"/>
                </a:solidFill>
              </a:rPr>
              <a:t>Document storage on server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4400" dirty="0">
                <a:solidFill>
                  <a:srgbClr val="0F3A6F"/>
                </a:solidFill>
              </a:rPr>
              <a:t>Create iOS version of application</a:t>
            </a:r>
          </a:p>
          <a:p>
            <a:pPr>
              <a:buClr>
                <a:srgbClr val="000000"/>
              </a:buClr>
              <a:buFont typeface="Arial"/>
            </a:pPr>
            <a:endParaRPr lang="en-US" sz="4400" dirty="0">
              <a:solidFill>
                <a:srgbClr val="0F3A6F"/>
              </a:solidFill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US" sz="4400" dirty="0">
                <a:solidFill>
                  <a:srgbClr val="0F3A6F"/>
                </a:solidFill>
              </a:rPr>
              <a:t>General Bug-fixing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68" y="16404443"/>
            <a:ext cx="10014687" cy="118476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127" y="16478075"/>
            <a:ext cx="18268149" cy="1127839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366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FIU ODE</dc:creator>
  <cp:lastModifiedBy>feeds</cp:lastModifiedBy>
  <cp:revision>13</cp:revision>
  <dcterms:modified xsi:type="dcterms:W3CDTF">2017-12-01T20:12:29Z</dcterms:modified>
</cp:coreProperties>
</file>