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Dr. Horticulture 1.0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Cesar Reyes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Dr. Horticulture’s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means of measuring nitrogen content of a plant by scanning its color</a:t>
            </a:r>
          </a:p>
          <a:p>
            <a:r>
              <a:rPr lang="en-US" dirty="0" smtClean="0"/>
              <a:t>Prevent under and over fertilizing plants.</a:t>
            </a:r>
          </a:p>
          <a:p>
            <a:r>
              <a:rPr lang="en-US" dirty="0" smtClean="0"/>
              <a:t>Reduce costs of fertilizers for farm owners.</a:t>
            </a:r>
          </a:p>
          <a:p>
            <a:r>
              <a:rPr lang="en-US" dirty="0" smtClean="0"/>
              <a:t>Save the environment from pollution.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027287"/>
            <a:ext cx="9601196" cy="1303867"/>
          </a:xfrm>
        </p:spPr>
        <p:txBody>
          <a:bodyPr/>
          <a:lstStyle/>
          <a:p>
            <a:r>
              <a:rPr lang="en-US" dirty="0" smtClean="0"/>
              <a:t>Dr. Horticulture’s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processing logic.</a:t>
            </a:r>
          </a:p>
          <a:p>
            <a:r>
              <a:rPr lang="en-US" dirty="0" smtClean="0"/>
              <a:t>App’s interface layout.</a:t>
            </a:r>
          </a:p>
          <a:p>
            <a:r>
              <a:rPr lang="en-US" dirty="0" smtClean="0"/>
              <a:t>Backend and database design.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Backend and DB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for image processing.</a:t>
            </a:r>
          </a:p>
          <a:p>
            <a:r>
              <a:rPr lang="en-US" dirty="0" smtClean="0"/>
              <a:t>Firebase for the</a:t>
            </a:r>
            <a:r>
              <a:rPr lang="en-US" dirty="0" smtClean="0"/>
              <a:t> </a:t>
            </a:r>
            <a:r>
              <a:rPr lang="en-US" dirty="0" smtClean="0"/>
              <a:t>database.</a:t>
            </a:r>
          </a:p>
          <a:p>
            <a:r>
              <a:rPr lang="en-US" dirty="0" smtClean="0"/>
              <a:t>Python for interfacing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between </a:t>
            </a:r>
            <a:r>
              <a:rPr lang="en-US" dirty="0" err="1" smtClean="0"/>
              <a:t>MatLab</a:t>
            </a:r>
            <a:r>
              <a:rPr lang="en-US" dirty="0" smtClean="0"/>
              <a:t> and MySQL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performing server logic.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87" y="2556932"/>
            <a:ext cx="567769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411</TotalTime>
  <Words>94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Dr. Horticulture 1.0</vt:lpstr>
      <vt:lpstr>Dr. Horticulture’s goals</vt:lpstr>
      <vt:lpstr>Dr. Horticulture’s problem</vt:lpstr>
      <vt:lpstr>Solution to Backend and DB Design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Horticulture</dc:title>
  <dc:creator>Cesar Vladimir Reyes</dc:creator>
  <cp:lastModifiedBy>Cesar Vladimir Reyes</cp:lastModifiedBy>
  <cp:revision>13</cp:revision>
  <dcterms:created xsi:type="dcterms:W3CDTF">2018-02-12T23:51:33Z</dcterms:created>
  <dcterms:modified xsi:type="dcterms:W3CDTF">2018-04-27T04:30:43Z</dcterms:modified>
</cp:coreProperties>
</file>