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-667" y="-7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jp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g"/><Relationship Id="rId20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jpg"/><Relationship Id="rId24" Type="http://schemas.openxmlformats.org/officeDocument/2006/relationships/image" Target="../media/image20.jpg"/><Relationship Id="rId5" Type="http://schemas.openxmlformats.org/officeDocument/2006/relationships/hyperlink" Target="mailto:driverlesscarinfo@gmail.com" TargetMode="External"/><Relationship Id="rId15" Type="http://schemas.openxmlformats.org/officeDocument/2006/relationships/image" Target="../media/image11.jpg"/><Relationship Id="rId23" Type="http://schemas.openxmlformats.org/officeDocument/2006/relationships/image" Target="../media/image19.png"/><Relationship Id="rId10" Type="http://schemas.openxmlformats.org/officeDocument/2006/relationships/image" Target="../media/image6.jpg"/><Relationship Id="rId19" Type="http://schemas.openxmlformats.org/officeDocument/2006/relationships/image" Target="../media/image15.jpg"/><Relationship Id="rId4" Type="http://schemas.openxmlformats.org/officeDocument/2006/relationships/hyperlink" Target="mailto:alicewalter@gmail.com" TargetMode="External"/><Relationship Id="rId9" Type="http://schemas.openxmlformats.org/officeDocument/2006/relationships/image" Target="../media/image5.jp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01325" y="1516950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</a:t>
            </a:r>
            <a:r>
              <a:rPr lang="en-US" sz="7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6567485" y="2590800"/>
            <a:ext cx="19797600" cy="24528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6000" b="1">
                <a:solidFill>
                  <a:srgbClr val="3333CC"/>
                </a:solidFill>
              </a:rPr>
              <a:t>Swifast Website 1.0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>
                <a:solidFill>
                  <a:srgbClr val="3333CC"/>
                </a:solidFill>
              </a:rPr>
              <a:t>Mariana Sebastian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>
                <a:solidFill>
                  <a:srgbClr val="3333CC"/>
                </a:solidFill>
              </a:rPr>
              <a:t>Kianoosh G. Boroojeni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Mohsen Taheri</a:t>
            </a:r>
            <a:r>
              <a:rPr lang="en-US" sz="3500" i="1">
                <a:solidFill>
                  <a:srgbClr val="3333CC"/>
                </a:solidFill>
              </a:rPr>
              <a:t>, </a:t>
            </a:r>
            <a:r>
              <a:rPr lang="en-US" sz="3500">
                <a:solidFill>
                  <a:srgbClr val="3333CC"/>
                </a:solidFill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 Sadjadi,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6095925"/>
            <a:ext cx="9249000" cy="5981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6829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Technology for driverless cars are evolving in this competitive market and the best way to promote and attract potential customers is by providing a high tech, modern and efficient application. Swifast website provides an easier way to promote navigation software for driverless car.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00">
              <a:solidFill>
                <a:srgbClr val="336699"/>
              </a:solidFill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6095925"/>
            <a:ext cx="8437800" cy="5940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Current System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The current system provides responsive application that allow users to view demo and details about the navigation software for driverless car. Swifast also presents a blog page with new articles, subscription form, and a contact us form.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8957300" y="20480475"/>
            <a:ext cx="9005400" cy="7616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System provides following functionality: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Contact us form.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Allows admin to add new blog post.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users to view product page and technology page.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users to see about us page.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users to subscribe.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users to view demo and download mvp.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8583000" y="20507925"/>
            <a:ext cx="12910800" cy="8222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1381325" y="29173450"/>
            <a:ext cx="11988600" cy="11534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432300" y="20507925"/>
            <a:ext cx="7143900" cy="73685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Swifast is developed in: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1-Frontend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     -HTML,CSS, Angular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2.Backend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      Express, NodeJs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3. Database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		MongoDB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432299" y="28430700"/>
            <a:ext cx="9249000" cy="11817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>
                <a:solidFill>
                  <a:srgbClr val="336699"/>
                </a:solidFill>
              </a:rPr>
              <a:t>Verification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1600" b="1" dirty="0">
                <a:solidFill>
                  <a:srgbClr val="336699"/>
                </a:solidFill>
              </a:rPr>
              <a:t>Test case 1(Sunny Day):</a:t>
            </a: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</a:rPr>
              <a:t>Test case ID:Contactus_001</a:t>
            </a: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</a:rPr>
              <a:t>Description: To test the contact us form submitted successfully.</a:t>
            </a: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</a:rPr>
              <a:t>Precondition: The use case starts when the user is connected to localhost port 4000.</a:t>
            </a:r>
          </a:p>
          <a:p>
            <a:pPr marL="22860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AutoNum type="arabicPeriod"/>
            </a:pPr>
            <a:r>
              <a:rPr lang="en-US" sz="1600" dirty="0">
                <a:solidFill>
                  <a:srgbClr val="336699"/>
                </a:solidFill>
              </a:rPr>
              <a:t>User clicks contact us tabs or scroll down to contact us form section.</a:t>
            </a:r>
          </a:p>
          <a:p>
            <a:pPr marL="22860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AutoNum type="arabicPeriod"/>
            </a:pPr>
            <a:r>
              <a:rPr lang="en-US" sz="1600" dirty="0">
                <a:solidFill>
                  <a:srgbClr val="336699"/>
                </a:solidFill>
              </a:rPr>
              <a:t>User enter: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36699"/>
                </a:solidFill>
              </a:rPr>
              <a:t> 					Name: Alice Walter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36699"/>
                </a:solidFill>
              </a:rPr>
              <a:t>					Email: </a:t>
            </a:r>
            <a:r>
              <a:rPr lang="en-US" sz="1600" u="sng" dirty="0">
                <a:solidFill>
                  <a:schemeClr val="hlink"/>
                </a:solidFill>
                <a:hlinkClick r:id="rId4"/>
              </a:rPr>
              <a:t>alicewalter@gmail.com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36699"/>
                </a:solidFill>
              </a:rPr>
              <a:t>					Subject: New Mail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36699"/>
                </a:solidFill>
              </a:rPr>
              <a:t>					Message: Hi, would like to know more about the product;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36699"/>
                </a:solidFill>
              </a:rPr>
              <a:t> 			3.User clicks send button</a:t>
            </a: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</a:rPr>
              <a:t>Expected Results: Message is sent to the </a:t>
            </a:r>
            <a:r>
              <a:rPr lang="en-US" sz="1600" u="sng" dirty="0">
                <a:solidFill>
                  <a:schemeClr val="hlink"/>
                </a:solidFill>
                <a:hlinkClick r:id="rId5"/>
              </a:rPr>
              <a:t>driverlesscarinfo@gmail.com</a:t>
            </a: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</a:rPr>
              <a:t>Actual Result: Message is sent to the </a:t>
            </a:r>
            <a:r>
              <a:rPr lang="en-US" sz="1600" u="sng" dirty="0">
                <a:solidFill>
                  <a:schemeClr val="hlink"/>
                </a:solidFill>
                <a:hlinkClick r:id="rId5"/>
              </a:rPr>
              <a:t>driverlesscarinfo@gmail.com</a:t>
            </a:r>
          </a:p>
          <a:p>
            <a:pPr marL="9144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</a:rPr>
              <a:t>Status: </a:t>
            </a:r>
            <a:r>
              <a:rPr lang="en-US" sz="1600" dirty="0">
                <a:solidFill>
                  <a:srgbClr val="00FF00"/>
                </a:solidFill>
              </a:rPr>
              <a:t>PASSED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36699"/>
                </a:solidFill>
              </a:rPr>
              <a:t>Test case 2(Sunny Day):</a:t>
            </a:r>
          </a:p>
          <a:p>
            <a:pPr marL="561975" lvl="0" indent="-3302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Test case ID:Login_001</a:t>
            </a:r>
          </a:p>
          <a:p>
            <a:pPr marL="561975" lvl="0" indent="-3302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Description/Summary of Test: To test if admin can login with correct credentials.</a:t>
            </a:r>
          </a:p>
          <a:p>
            <a:pPr marL="561975" lvl="0" indent="-3302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Precondition: Use case starts when the user is connected to http://localhost:4000</a:t>
            </a:r>
          </a:p>
          <a:p>
            <a:pPr marL="457200" lvl="0" indent="-69850" rtl="0"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		1..Admin click blog menu tab.</a:t>
            </a:r>
          </a:p>
          <a:p>
            <a:pPr marL="457200" lvl="0" indent="-69850" rtl="0"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		2. Admin click add post button</a:t>
            </a:r>
          </a:p>
          <a:p>
            <a:pPr marL="457200" lvl="0" indent="-69850" rtl="0"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		3. .Admin enters: </a:t>
            </a:r>
          </a:p>
          <a:p>
            <a:pPr marL="457200" lvl="0" indent="-69850" rtl="0"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			Username: admin</a:t>
            </a:r>
          </a:p>
          <a:p>
            <a:pPr marL="457200" lvl="0" indent="-69850" rtl="0">
              <a:spcBef>
                <a:spcPts val="40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			Password: 1234</a:t>
            </a:r>
          </a:p>
          <a:p>
            <a:pPr marL="561975" lvl="0" indent="-3302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Expected Results: Admin gets logged in and redirect to the add new blog post form.</a:t>
            </a:r>
          </a:p>
          <a:p>
            <a:pPr marL="561975" lvl="0" indent="-3302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Actual Result: Admin gets logged in and redirect to the add new blog post form.</a:t>
            </a:r>
          </a:p>
          <a:p>
            <a:pPr marL="561975" lvl="0" indent="-3302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Status (Fail/Pass):</a:t>
            </a:r>
            <a:r>
              <a:rPr lang="en-US" sz="1600" dirty="0">
                <a:solidFill>
                  <a:srgbClr val="00FF00"/>
                </a:solidFill>
                <a:highlight>
                  <a:srgbClr val="FFFFFF"/>
                </a:highlight>
              </a:rPr>
              <a:t> PASSED</a:t>
            </a:r>
          </a:p>
          <a:p>
            <a:pPr lvl="0" rtl="0">
              <a:spcBef>
                <a:spcPts val="1000"/>
              </a:spcBef>
              <a:buNone/>
            </a:pPr>
            <a:r>
              <a:rPr lang="en-US" sz="1600" b="1" dirty="0">
                <a:solidFill>
                  <a:srgbClr val="336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 3(Rainy Day)</a:t>
            </a:r>
          </a:p>
          <a:p>
            <a:pPr marL="561975" lvl="0" indent="-3302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Test case ID:Login_002</a:t>
            </a:r>
          </a:p>
          <a:p>
            <a:pPr marL="561975" lvl="0" indent="-3302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Description/Summary of Test: To test if admin can’t  login with incorrect credentials.</a:t>
            </a:r>
          </a:p>
          <a:p>
            <a:pPr marL="561975" lvl="0" indent="-3302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Precondition: Use case starts when the user is connected to http://localhost:4000</a:t>
            </a:r>
          </a:p>
          <a:p>
            <a:pPr marL="457200" lvl="0" indent="0" rtl="0">
              <a:spcBef>
                <a:spcPts val="400"/>
              </a:spcBef>
              <a:buNone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		1.Admin click blog  tab from the homepage</a:t>
            </a:r>
          </a:p>
          <a:p>
            <a:pPr marL="457200" lvl="0" indent="0" rtl="0">
              <a:spcBef>
                <a:spcPts val="400"/>
              </a:spcBef>
              <a:buNone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		2. Admin click add post button</a:t>
            </a:r>
          </a:p>
          <a:p>
            <a:pPr marL="457200" lvl="0" indent="0" rtl="0">
              <a:spcBef>
                <a:spcPts val="400"/>
              </a:spcBef>
              <a:buNone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		3..Admin enters: </a:t>
            </a:r>
          </a:p>
          <a:p>
            <a:pPr marL="457200" lvl="0" indent="0" rtl="0">
              <a:spcBef>
                <a:spcPts val="400"/>
              </a:spcBef>
              <a:buNone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			Username: admin</a:t>
            </a:r>
          </a:p>
          <a:p>
            <a:pPr marL="457200" lvl="0" indent="0" rtl="0">
              <a:spcBef>
                <a:spcPts val="400"/>
              </a:spcBef>
              <a:buNone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			Password: </a:t>
            </a:r>
            <a:r>
              <a:rPr lang="en-US" sz="1600" dirty="0" err="1">
                <a:solidFill>
                  <a:srgbClr val="336699"/>
                </a:solidFill>
                <a:highlight>
                  <a:srgbClr val="FFFFFF"/>
                </a:highlight>
              </a:rPr>
              <a:t>kkkk</a:t>
            </a:r>
            <a:endParaRPr lang="en-US" sz="1600" dirty="0">
              <a:solidFill>
                <a:srgbClr val="336699"/>
              </a:solidFill>
              <a:highlight>
                <a:srgbClr val="FFFFFF"/>
              </a:highlight>
            </a:endParaRPr>
          </a:p>
          <a:p>
            <a:pPr marL="457200" lvl="0" indent="-1016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Expected Results: Displays an error message saying “Username or password is incorrect”.</a:t>
            </a:r>
          </a:p>
          <a:p>
            <a:pPr marL="457200" lvl="0" indent="-1016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Actual Result: Displays an error message saying “Username or password is incorrect”.</a:t>
            </a:r>
          </a:p>
          <a:p>
            <a:pPr marL="457200" lvl="0" indent="-101600" rtl="0">
              <a:spcBef>
                <a:spcPts val="400"/>
              </a:spcBef>
              <a:buClr>
                <a:srgbClr val="336699"/>
              </a:buClr>
              <a:buSzPct val="100000"/>
              <a:buChar char="●"/>
            </a:pPr>
            <a:r>
              <a:rPr lang="en-US" sz="1600" dirty="0">
                <a:solidFill>
                  <a:srgbClr val="336699"/>
                </a:solidFill>
                <a:highlight>
                  <a:srgbClr val="FFFFFF"/>
                </a:highlight>
              </a:rPr>
              <a:t>Status (Fail/Pass): </a:t>
            </a:r>
            <a:r>
              <a:rPr lang="en-US" sz="1600" dirty="0">
                <a:solidFill>
                  <a:srgbClr val="00FF00"/>
                </a:solidFill>
                <a:highlight>
                  <a:srgbClr val="FFFFFF"/>
                </a:highlight>
              </a:rPr>
              <a:t>PASSED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400"/>
              </a:spcBef>
              <a:buNone/>
            </a:pPr>
            <a:endParaRPr sz="1050" dirty="0">
              <a:solidFill>
                <a:srgbClr val="336699"/>
              </a:solidFill>
              <a:highlight>
                <a:srgbClr val="FFFFFF"/>
              </a:highlight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FF"/>
              </a:solidFill>
            </a:endParaRPr>
          </a:p>
          <a:p>
            <a:pPr lvl="0" rtl="0">
              <a:spcBef>
                <a:spcPts val="400"/>
              </a:spcBef>
              <a:buNone/>
            </a:pPr>
            <a:endParaRPr sz="1200" dirty="0">
              <a:solidFill>
                <a:srgbClr val="00FF00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dirty="0">
              <a:solidFill>
                <a:srgbClr val="336699"/>
              </a:solidFill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358850"/>
            <a:ext cx="29769300" cy="7746300"/>
          </a:xfrm>
          <a:prstGeom prst="rect">
            <a:avLst/>
          </a:prstGeom>
          <a:solidFill>
            <a:srgbClr val="CFE2F3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23689100" y="29464000"/>
            <a:ext cx="7933800" cy="9801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This project is the first version of the system.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Presents a high tech look webpage.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Presents users with information about the navigation software.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users to send email to the company.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Allows only admin to post new blogs to the blog page..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Offers users with demo and a downloadable mvp.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1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Font typeface="Arial"/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11568350" y="6095925"/>
            <a:ext cx="10932300" cy="5981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>
                <a:solidFill>
                  <a:srgbClr val="336699"/>
                </a:solidFill>
              </a:rPr>
              <a:t>The solution is to: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Provide modern/high tech look website. 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Provide details about the navigation software.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Inform customers with new articles about product and the company.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Allow users to contact for more information.</a:t>
            </a:r>
          </a:p>
          <a:p>
            <a:pPr marL="457200" marR="0" lvl="0" indent="-488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100000"/>
              <a:buChar char="●"/>
            </a:pPr>
            <a:r>
              <a:rPr lang="en-US" sz="4100">
                <a:solidFill>
                  <a:srgbClr val="336699"/>
                </a:solidFill>
              </a:rPr>
              <a:t>Watch demo and download mvp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100" b="0" i="0" u="none" strike="noStrike" cap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The material presented in this poster is based upon the work supported by Mariana Sebastian. I am thankful to the help that I received from my group member Nathally Perez, mentors Kianoosh G. Boroojeni and Mohsen Taheri ,and our instructor Masoud Sadjadi.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 descr="HJC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60837" y="446075"/>
            <a:ext cx="3381525" cy="198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 descr="MEAN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860850" y="2786212"/>
            <a:ext cx="3150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 descr="120575577936_af066a94f753f6b4bdb3_512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60225" y="340262"/>
            <a:ext cx="2286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 descr="github-logo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399600" y="1523987"/>
            <a:ext cx="1965476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 descr="visual_studio_code_logo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63500" y="3187934"/>
            <a:ext cx="3150000" cy="208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 descr="login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18136" y="16744800"/>
            <a:ext cx="7367092" cy="27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 descr="Screen Shot 2017-04-14 at 6.33.42 PM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79200" y="12976375"/>
            <a:ext cx="9589150" cy="36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 descr="Screen Shot 2017-04-14 at 6.34.04 PM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745250" y="16804200"/>
            <a:ext cx="7307898" cy="288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 descr="Screen Shot 2017-04-14 at 6.34.13 PM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370920" y="16865750"/>
            <a:ext cx="10495493" cy="276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 descr="Untitled Diagram.jp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814950" y="34969775"/>
            <a:ext cx="8308475" cy="402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 descr="login.jp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568349" y="30336225"/>
            <a:ext cx="8117250" cy="43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 descr="MEAN-Stack-cycle.pn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8968174" y="23926800"/>
            <a:ext cx="12088500" cy="46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Image_1.png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500650" y="21164550"/>
            <a:ext cx="46386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 descr="kjJPG.JPG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910899" y="13580921"/>
            <a:ext cx="9248999" cy="344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Technology.JPG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1608425" y="13186625"/>
            <a:ext cx="9005276" cy="394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 descr="2kkl.JPG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6040312" y="17322950"/>
            <a:ext cx="47910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 descr="unnamed.png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95325" y="253017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 descr="logo-glyph.png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290512" y="-1"/>
            <a:ext cx="2966525" cy="29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 descr="conactus.jpg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568350" y="35885499"/>
            <a:ext cx="3150000" cy="363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Sebastian</dc:creator>
  <cp:lastModifiedBy>Mariana Sebastian</cp:lastModifiedBy>
  <cp:revision>1</cp:revision>
  <dcterms:modified xsi:type="dcterms:W3CDTF">2017-04-17T10:34:10Z</dcterms:modified>
</cp:coreProperties>
</file>