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8,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User manual</a:t>
            </a:r>
            <a:br>
              <a:rPr lang="en-US" dirty="0" smtClean="0"/>
            </a:br>
            <a:r>
              <a:rPr lang="en-US" sz="3200" dirty="0" smtClean="0"/>
              <a:t>Dynamic</a:t>
            </a:r>
            <a:r>
              <a:rPr lang="en-US" dirty="0" smtClean="0"/>
              <a:t> </a:t>
            </a:r>
            <a:r>
              <a:rPr lang="en-US" sz="3200" dirty="0" smtClean="0"/>
              <a:t>Mathematics Principles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Andres Cubas, Ingrid Troche</a:t>
            </a:r>
          </a:p>
          <a:p>
            <a:r>
              <a:rPr lang="en-US" dirty="0" smtClean="0"/>
              <a:t>Mentor: Mario Eraso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4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4" name="Content Placeholder 3" descr="DynaMat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06" r="-26306"/>
          <a:stretch>
            <a:fillRect/>
          </a:stretch>
        </p:blipFill>
        <p:spPr>
          <a:xfrm>
            <a:off x="0" y="1600200"/>
            <a:ext cx="4472017" cy="4876800"/>
          </a:xfrm>
        </p:spPr>
      </p:pic>
      <p:sp>
        <p:nvSpPr>
          <p:cNvPr id="5" name="Right Arrow 4"/>
          <p:cNvSpPr/>
          <p:nvPr/>
        </p:nvSpPr>
        <p:spPr>
          <a:xfrm>
            <a:off x="3870796" y="3416716"/>
            <a:ext cx="831617" cy="468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0901" y="3212061"/>
            <a:ext cx="285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read more about the project and FIU school of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1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</a:t>
            </a:r>
            <a:endParaRPr lang="en-US" dirty="0"/>
          </a:p>
        </p:txBody>
      </p:sp>
      <p:pic>
        <p:nvPicPr>
          <p:cNvPr id="4" name="Content Placeholder 3" descr="Screen Shot 2015-12-08 at 11.46.0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9" b="587"/>
          <a:stretch/>
        </p:blipFill>
        <p:spPr>
          <a:xfrm>
            <a:off x="457200" y="1889774"/>
            <a:ext cx="4562739" cy="2449151"/>
          </a:xfrm>
        </p:spPr>
      </p:pic>
      <p:sp>
        <p:nvSpPr>
          <p:cNvPr id="5" name="Right Arrow 4"/>
          <p:cNvSpPr/>
          <p:nvPr/>
        </p:nvSpPr>
        <p:spPr>
          <a:xfrm>
            <a:off x="5413067" y="2902697"/>
            <a:ext cx="801375" cy="3930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6367" y="2684043"/>
            <a:ext cx="223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select an activity from our Activity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</a:t>
            </a:r>
            <a:endParaRPr lang="en-US" dirty="0"/>
          </a:p>
        </p:txBody>
      </p:sp>
      <p:pic>
        <p:nvPicPr>
          <p:cNvPr id="4" name="Content Placeholder 3" descr="Screen Shot 2015-12-08 at 11.48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1878"/>
          <a:stretch/>
        </p:blipFill>
        <p:spPr>
          <a:xfrm>
            <a:off x="457200" y="2660806"/>
            <a:ext cx="5212912" cy="2706160"/>
          </a:xfrm>
        </p:spPr>
      </p:pic>
      <p:sp>
        <p:nvSpPr>
          <p:cNvPr id="5" name="Right Arrow 4"/>
          <p:cNvSpPr/>
          <p:nvPr/>
        </p:nvSpPr>
        <p:spPr>
          <a:xfrm>
            <a:off x="5670112" y="3764435"/>
            <a:ext cx="756015" cy="468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6522" y="3427270"/>
            <a:ext cx="1920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</a:t>
            </a:r>
            <a:r>
              <a:rPr lang="en-US" dirty="0" smtClean="0"/>
              <a:t>select a fun-fact to review </a:t>
            </a:r>
            <a:r>
              <a:rPr lang="en-US" dirty="0"/>
              <a:t>from our </a:t>
            </a:r>
            <a:r>
              <a:rPr lang="en-US" dirty="0" smtClean="0"/>
              <a:t>fun-facts </a:t>
            </a:r>
            <a:r>
              <a:rPr lang="en-US" dirty="0"/>
              <a:t>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</a:t>
            </a:r>
            <a:endParaRPr lang="en-US" dirty="0"/>
          </a:p>
        </p:txBody>
      </p:sp>
      <p:pic>
        <p:nvPicPr>
          <p:cNvPr id="4" name="Content Placeholder 3" descr="Screen Shot 2015-12-08 at 11.51.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" b="2650"/>
          <a:stretch/>
        </p:blipFill>
        <p:spPr>
          <a:xfrm>
            <a:off x="136082" y="2086312"/>
            <a:ext cx="5307224" cy="3068997"/>
          </a:xfrm>
        </p:spPr>
      </p:pic>
      <p:sp>
        <p:nvSpPr>
          <p:cNvPr id="5" name="Right Arrow 4"/>
          <p:cNvSpPr/>
          <p:nvPr/>
        </p:nvSpPr>
        <p:spPr>
          <a:xfrm>
            <a:off x="5730593" y="2872461"/>
            <a:ext cx="665293" cy="3930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2690" y="2388678"/>
            <a:ext cx="206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send feedback from our suggestion form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30593" y="4521563"/>
            <a:ext cx="665293" cy="3930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2690" y="3954980"/>
            <a:ext cx="20641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click on the submit button to submit data or click on reset to reset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</a:t>
            </a:r>
            <a:endParaRPr lang="en-US" dirty="0"/>
          </a:p>
        </p:txBody>
      </p:sp>
      <p:pic>
        <p:nvPicPr>
          <p:cNvPr id="4" name="Content Placeholder 3" descr="DynaMath (1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" b="1665"/>
          <a:stretch/>
        </p:blipFill>
        <p:spPr>
          <a:xfrm>
            <a:off x="124554" y="2101431"/>
            <a:ext cx="5575799" cy="3356244"/>
          </a:xfrm>
        </p:spPr>
      </p:pic>
      <p:sp>
        <p:nvSpPr>
          <p:cNvPr id="5" name="Right Arrow 4"/>
          <p:cNvSpPr/>
          <p:nvPr/>
        </p:nvSpPr>
        <p:spPr>
          <a:xfrm>
            <a:off x="5700353" y="2796870"/>
            <a:ext cx="665293" cy="5896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8292" y="2796870"/>
            <a:ext cx="198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is able to take a survey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8292" y="4291334"/>
            <a:ext cx="198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clicks on submit button  to send data to the database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24752" y="4384282"/>
            <a:ext cx="665293" cy="5896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</a:t>
            </a:r>
            <a:endParaRPr lang="en-US" dirty="0"/>
          </a:p>
        </p:txBody>
      </p:sp>
      <p:pic>
        <p:nvPicPr>
          <p:cNvPr id="4" name="Content Placeholder 3" descr="DynaMath (4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" b="-7530"/>
          <a:stretch>
            <a:fillRect/>
          </a:stretch>
        </p:blipFill>
        <p:spPr>
          <a:xfrm>
            <a:off x="457200" y="1751382"/>
            <a:ext cx="5031468" cy="4876800"/>
          </a:xfrm>
        </p:spPr>
      </p:pic>
      <p:sp>
        <p:nvSpPr>
          <p:cNvPr id="5" name="Right Arrow 4"/>
          <p:cNvSpPr/>
          <p:nvPr/>
        </p:nvSpPr>
        <p:spPr>
          <a:xfrm>
            <a:off x="5624751" y="3794672"/>
            <a:ext cx="710654" cy="4837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7570" y="3326007"/>
            <a:ext cx="207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clicks on logout button to exit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0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 numCol="2"/>
          <a:lstStyle/>
          <a:p>
            <a:r>
              <a:rPr lang="en-US" sz="2000" dirty="0" smtClean="0"/>
              <a:t>You can use the Dynamic Mathematics Principles applications for educational purposes</a:t>
            </a:r>
          </a:p>
          <a:p>
            <a:r>
              <a:rPr lang="en-US" sz="2000" dirty="0" smtClean="0"/>
              <a:t>This manual delivers an overview of the sample application. Beginning with the following information: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Create Account</a:t>
            </a:r>
          </a:p>
          <a:p>
            <a:r>
              <a:rPr lang="en-US" sz="2000" dirty="0" smtClean="0"/>
              <a:t>Login</a:t>
            </a:r>
          </a:p>
          <a:p>
            <a:r>
              <a:rPr lang="en-US" sz="2000" dirty="0" smtClean="0"/>
              <a:t>Logout</a:t>
            </a:r>
          </a:p>
          <a:p>
            <a:r>
              <a:rPr lang="en-US" sz="2000" dirty="0" smtClean="0"/>
              <a:t>Select Activity</a:t>
            </a:r>
          </a:p>
          <a:p>
            <a:r>
              <a:rPr lang="en-US" sz="2000" dirty="0" smtClean="0"/>
              <a:t>Select Fun-facts pages</a:t>
            </a:r>
          </a:p>
          <a:p>
            <a:r>
              <a:rPr lang="en-US" sz="2000" dirty="0" smtClean="0"/>
              <a:t>Select History pages</a:t>
            </a:r>
          </a:p>
          <a:p>
            <a:r>
              <a:rPr lang="en-US" sz="2000" dirty="0" smtClean="0"/>
              <a:t>Search</a:t>
            </a:r>
          </a:p>
          <a:p>
            <a:r>
              <a:rPr lang="en-US" sz="2000" dirty="0" smtClean="0"/>
              <a:t>Take Quiz</a:t>
            </a:r>
          </a:p>
          <a:p>
            <a:r>
              <a:rPr lang="en-US" sz="2000" dirty="0" smtClean="0"/>
              <a:t>View Hints</a:t>
            </a:r>
          </a:p>
          <a:p>
            <a:r>
              <a:rPr lang="en-US" sz="2000" dirty="0" smtClean="0"/>
              <a:t>Rate Activity</a:t>
            </a:r>
          </a:p>
          <a:p>
            <a:r>
              <a:rPr lang="en-US" sz="2000" dirty="0" smtClean="0"/>
              <a:t>Send feedback</a:t>
            </a:r>
          </a:p>
          <a:p>
            <a:r>
              <a:rPr lang="en-US" sz="2000" dirty="0" smtClean="0"/>
              <a:t>View about us</a:t>
            </a:r>
          </a:p>
          <a:p>
            <a:r>
              <a:rPr lang="en-US" sz="2000" dirty="0" smtClean="0"/>
              <a:t>Take Survey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8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 descr="DynaMath (2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" r="-326" b="-798"/>
          <a:stretch/>
        </p:blipFill>
        <p:spPr>
          <a:xfrm>
            <a:off x="272165" y="1600200"/>
            <a:ext cx="5186262" cy="4915750"/>
          </a:xfrm>
        </p:spPr>
      </p:pic>
      <p:sp>
        <p:nvSpPr>
          <p:cNvPr id="5" name="Right Arrow 4"/>
          <p:cNvSpPr/>
          <p:nvPr/>
        </p:nvSpPr>
        <p:spPr>
          <a:xfrm>
            <a:off x="5624750" y="2509623"/>
            <a:ext cx="756015" cy="423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77150" y="4143608"/>
            <a:ext cx="756015" cy="423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33165" y="2305472"/>
            <a:ext cx="247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click on register or login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271" y="4143608"/>
            <a:ext cx="247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click on our trial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</a:t>
            </a:r>
            <a:endParaRPr lang="en-US" dirty="0"/>
          </a:p>
        </p:txBody>
      </p:sp>
      <p:pic>
        <p:nvPicPr>
          <p:cNvPr id="4" name="Content Placeholder 3" descr="registrationFor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64" b="-1453"/>
          <a:stretch/>
        </p:blipFill>
        <p:spPr>
          <a:xfrm>
            <a:off x="109433" y="1738593"/>
            <a:ext cx="4366175" cy="2857343"/>
          </a:xfrm>
        </p:spPr>
      </p:pic>
      <p:sp>
        <p:nvSpPr>
          <p:cNvPr id="5" name="Right Arrow 4"/>
          <p:cNvSpPr/>
          <p:nvPr/>
        </p:nvSpPr>
        <p:spPr>
          <a:xfrm>
            <a:off x="4522165" y="1980488"/>
            <a:ext cx="786255" cy="136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95516" y="2647002"/>
            <a:ext cx="786255" cy="136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75608" y="3630806"/>
            <a:ext cx="786255" cy="136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75608" y="4595936"/>
            <a:ext cx="786255" cy="136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54991" y="1807887"/>
            <a:ext cx="30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is required to enter first 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833" y="2565071"/>
            <a:ext cx="249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is required to enter 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6675" y="3347871"/>
            <a:ext cx="226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is required to enter username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6675" y="4408833"/>
            <a:ext cx="226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is required to enter password and confirm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1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5" name="Content Placeholder 4" descr="login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9" b="-1799"/>
          <a:stretch/>
        </p:blipFill>
        <p:spPr>
          <a:xfrm>
            <a:off x="166324" y="2040957"/>
            <a:ext cx="4974578" cy="3099235"/>
          </a:xfrm>
        </p:spPr>
      </p:pic>
      <p:sp>
        <p:nvSpPr>
          <p:cNvPr id="6" name="Right Arrow 5"/>
          <p:cNvSpPr/>
          <p:nvPr/>
        </p:nvSpPr>
        <p:spPr>
          <a:xfrm>
            <a:off x="5231625" y="2585215"/>
            <a:ext cx="892098" cy="196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231625" y="4568136"/>
            <a:ext cx="892098" cy="196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88515" y="1873811"/>
            <a:ext cx="2162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user is required to enter username and password and make a click in sign in button or return button to return to main page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88515" y="4026009"/>
            <a:ext cx="2162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the user need to create account button look at step 1 to complete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6" name="Content Placeholder 5" descr="DynaMath (4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" r="733" b="2611"/>
          <a:stretch/>
        </p:blipFill>
        <p:spPr>
          <a:xfrm>
            <a:off x="457200" y="1600200"/>
            <a:ext cx="5364115" cy="4749450"/>
          </a:xfrm>
        </p:spPr>
      </p:pic>
      <p:sp>
        <p:nvSpPr>
          <p:cNvPr id="7" name="Right Arrow 6"/>
          <p:cNvSpPr/>
          <p:nvPr/>
        </p:nvSpPr>
        <p:spPr>
          <a:xfrm>
            <a:off x="5957398" y="3832467"/>
            <a:ext cx="756014" cy="4989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9254" y="3657489"/>
            <a:ext cx="232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click on settings to modify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4" name="Content Placeholder 3" descr="DynaMath (4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" r="-311"/>
          <a:stretch/>
        </p:blipFill>
        <p:spPr>
          <a:xfrm>
            <a:off x="226804" y="1328072"/>
            <a:ext cx="5836435" cy="4876800"/>
          </a:xfrm>
        </p:spPr>
      </p:pic>
      <p:sp>
        <p:nvSpPr>
          <p:cNvPr id="5" name="Right Arrow 4"/>
          <p:cNvSpPr/>
          <p:nvPr/>
        </p:nvSpPr>
        <p:spPr>
          <a:xfrm>
            <a:off x="6199322" y="3084116"/>
            <a:ext cx="786256" cy="4535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06540" y="2524740"/>
            <a:ext cx="1874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search the website by typing on our search textbox and clicking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pic>
        <p:nvPicPr>
          <p:cNvPr id="4" name="Content Placeholder 3" descr="DynaMat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96" b="-13196"/>
          <a:stretch>
            <a:fillRect/>
          </a:stretch>
        </p:blipFill>
        <p:spPr>
          <a:xfrm>
            <a:off x="226805" y="1524000"/>
            <a:ext cx="4082480" cy="4429636"/>
          </a:xfrm>
        </p:spPr>
      </p:pic>
      <p:sp>
        <p:nvSpPr>
          <p:cNvPr id="5" name="Right Arrow 4"/>
          <p:cNvSpPr/>
          <p:nvPr/>
        </p:nvSpPr>
        <p:spPr>
          <a:xfrm>
            <a:off x="4309285" y="1418171"/>
            <a:ext cx="892097" cy="226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09285" y="2204007"/>
            <a:ext cx="892097" cy="226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V="1">
            <a:off x="4309285" y="3068999"/>
            <a:ext cx="892097" cy="2418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309285" y="4125692"/>
            <a:ext cx="892097" cy="226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30593" y="1200834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History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2993" y="2104523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About us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30593" y="3114353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Activities page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0593" y="4779582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Suggestions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0593" y="5630470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Surveys pages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0593" y="3926062"/>
            <a:ext cx="24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About us page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309285" y="4922324"/>
            <a:ext cx="892097" cy="226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309285" y="5726862"/>
            <a:ext cx="892097" cy="2267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pic>
        <p:nvPicPr>
          <p:cNvPr id="4" name="Content Placeholder 3" descr="Screen Shot 2015-12-08 at 11.39.0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00" r="7354" b="14724"/>
          <a:stretch/>
        </p:blipFill>
        <p:spPr>
          <a:xfrm>
            <a:off x="321117" y="1600200"/>
            <a:ext cx="4381296" cy="3676057"/>
          </a:xfrm>
        </p:spPr>
      </p:pic>
      <p:sp>
        <p:nvSpPr>
          <p:cNvPr id="5" name="Right Arrow 4"/>
          <p:cNvSpPr/>
          <p:nvPr/>
        </p:nvSpPr>
        <p:spPr>
          <a:xfrm>
            <a:off x="4868736" y="3492307"/>
            <a:ext cx="876977" cy="574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4202" y="3159708"/>
            <a:ext cx="25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select  which history he/she wishes to read from our history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187</TotalTime>
  <Words>348</Words>
  <Application>Microsoft Macintosh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 User manual Dynamic Mathematics Principles </vt:lpstr>
      <vt:lpstr>Overview</vt:lpstr>
      <vt:lpstr>Step 1</vt:lpstr>
      <vt:lpstr>Step 2 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User manual Dynamic Mathematics Principles </dc:title>
  <dc:creator>ingrid troche</dc:creator>
  <cp:lastModifiedBy>ingrid troche</cp:lastModifiedBy>
  <cp:revision>13</cp:revision>
  <dcterms:created xsi:type="dcterms:W3CDTF">2015-12-09T03:06:42Z</dcterms:created>
  <dcterms:modified xsi:type="dcterms:W3CDTF">2015-12-09T06:14:33Z</dcterms:modified>
</cp:coreProperties>
</file>