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050B-9A1C-0945-9CFC-E225CE74C05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6786-BF59-DB4A-863D-6907978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Andres Cubas, Ingrid Troche</a:t>
            </a:r>
          </a:p>
          <a:p>
            <a:r>
              <a:rPr lang="en-US" dirty="0" smtClean="0"/>
              <a:t>Mentor: Mario Eraso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 Manual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sz="32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Dynamic Mathematics Principles</a:t>
            </a:r>
            <a:endParaRPr lang="en-US" sz="32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006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the application for educational purposes</a:t>
            </a:r>
          </a:p>
          <a:p>
            <a:r>
              <a:rPr lang="en-US" dirty="0" smtClean="0"/>
              <a:t>This manual delivers an overview of the sample application. Beginning with the following information</a:t>
            </a:r>
          </a:p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Select Activity </a:t>
            </a:r>
          </a:p>
          <a:p>
            <a:r>
              <a:rPr lang="en-US" dirty="0" smtClean="0"/>
              <a:t>Select Fun-facts</a:t>
            </a:r>
          </a:p>
          <a:p>
            <a:r>
              <a:rPr lang="en-US" dirty="0" smtClean="0"/>
              <a:t>Select History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5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7" name="Content Placeholder 6" descr="DynaMath (5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0" b="-3180"/>
          <a:stretch>
            <a:fillRect/>
          </a:stretch>
        </p:blipFill>
        <p:spPr>
          <a:xfrm>
            <a:off x="457200" y="1600200"/>
            <a:ext cx="4326467" cy="4525963"/>
          </a:xfrm>
        </p:spPr>
      </p:pic>
      <p:sp>
        <p:nvSpPr>
          <p:cNvPr id="8" name="Right Arrow 7"/>
          <p:cNvSpPr/>
          <p:nvPr/>
        </p:nvSpPr>
        <p:spPr>
          <a:xfrm>
            <a:off x="5152556" y="2367729"/>
            <a:ext cx="1481667" cy="59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86233" y="4387615"/>
            <a:ext cx="1481667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15667" y="2367729"/>
            <a:ext cx="187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 click on register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0086" y="4295450"/>
            <a:ext cx="2573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click on activity page, fun-fact page, and history page to try out our activates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8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75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User Manual Dynamic Mathematics Principles</vt:lpstr>
      <vt:lpstr>Overview</vt:lpstr>
      <vt:lpstr>Step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 Dynamic Mathematics Principles</dc:title>
  <dc:creator>ingrid troche</dc:creator>
  <cp:lastModifiedBy>ingrid troche</cp:lastModifiedBy>
  <cp:revision>5</cp:revision>
  <dcterms:created xsi:type="dcterms:W3CDTF">2015-12-09T23:43:19Z</dcterms:created>
  <dcterms:modified xsi:type="dcterms:W3CDTF">2015-12-10T01:33:44Z</dcterms:modified>
</cp:coreProperties>
</file>