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December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Wish List</a:t>
            </a:r>
            <a:br>
              <a:rPr lang="en-US" dirty="0" smtClean="0"/>
            </a:br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Ingrid Troche, Andres Cubas</a:t>
            </a:r>
          </a:p>
          <a:p>
            <a:r>
              <a:rPr lang="en-US" dirty="0" smtClean="0"/>
              <a:t>Mentor: Mario Eraso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the 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Applications meant for the Dynamic </a:t>
            </a:r>
            <a:r>
              <a:rPr lang="en-US" dirty="0" err="1" smtClean="0"/>
              <a:t>Acivities</a:t>
            </a:r>
            <a:r>
              <a:rPr lang="en-US" dirty="0" smtClean="0"/>
              <a:t> are not supported by the web browser Chrome.</a:t>
            </a:r>
          </a:p>
          <a:p>
            <a:r>
              <a:rPr lang="en-US" dirty="0"/>
              <a:t>The Java Applications meant for the Dynamic </a:t>
            </a:r>
            <a:r>
              <a:rPr lang="en-US" dirty="0" err="1"/>
              <a:t>Acivities</a:t>
            </a:r>
            <a:r>
              <a:rPr lang="en-US" dirty="0"/>
              <a:t> </a:t>
            </a:r>
            <a:r>
              <a:rPr lang="en-US" dirty="0" smtClean="0"/>
              <a:t>are have to be configure to satisfy the standard conditions for a trusted application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19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can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more advanced activities</a:t>
            </a:r>
          </a:p>
          <a:p>
            <a:r>
              <a:rPr lang="en-US" dirty="0" smtClean="0"/>
              <a:t>Implement more fun-facts</a:t>
            </a:r>
          </a:p>
          <a:p>
            <a:r>
              <a:rPr lang="en-US" dirty="0" smtClean="0"/>
              <a:t>Implement more history pages</a:t>
            </a:r>
          </a:p>
          <a:p>
            <a:r>
              <a:rPr lang="en-US" dirty="0" smtClean="0"/>
              <a:t>Integrate small video games to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53</TotalTime>
  <Words>82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Wish List Senior Project</vt:lpstr>
      <vt:lpstr>Shortcomings of the current system</vt:lpstr>
      <vt:lpstr>Features that can be implemented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 List Senior Project</dc:title>
  <dc:creator>ingrid troche</dc:creator>
  <cp:lastModifiedBy>ingrid troche</cp:lastModifiedBy>
  <cp:revision>5</cp:revision>
  <dcterms:created xsi:type="dcterms:W3CDTF">2015-12-09T02:06:51Z</dcterms:created>
  <dcterms:modified xsi:type="dcterms:W3CDTF">2015-12-09T03:00:03Z</dcterms:modified>
</cp:coreProperties>
</file>