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7E7455A-E120-F742-A531-7AFACD7B44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2EE7633-0052-7E41-B5B8-C9CA2E2894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76" y="3291577"/>
            <a:ext cx="7058829" cy="194629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Team: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Ingrid troche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Mentor: Mario Eraso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Instructor: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Masoud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Sadjadi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School of Computing and information Sciences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Florida International University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099779"/>
            <a:ext cx="6629400" cy="1219201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Senior project final presentation, fall 2015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9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USER STORY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Allow user to register an account – </a:t>
            </a:r>
            <a:r>
              <a:rPr lang="en-US" b="1" dirty="0">
                <a:latin typeface="Times New Roman"/>
                <a:cs typeface="Times New Roman"/>
              </a:rPr>
              <a:t>card#666</a:t>
            </a:r>
          </a:p>
          <a:p>
            <a:r>
              <a:rPr lang="en-US" dirty="0">
                <a:latin typeface="Times New Roman"/>
                <a:cs typeface="Times New Roman"/>
              </a:rPr>
              <a:t>USER STORY DESCRIPTION: As a user, I would like to register an account through the website</a:t>
            </a:r>
          </a:p>
          <a:p>
            <a:r>
              <a:rPr lang="en-US" dirty="0">
                <a:latin typeface="Times New Roman"/>
                <a:cs typeface="Times New Roman"/>
              </a:rPr>
              <a:t>ACTORS: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 User</a:t>
            </a:r>
          </a:p>
          <a:p>
            <a:r>
              <a:rPr lang="en-US" dirty="0">
                <a:latin typeface="Times New Roman"/>
                <a:cs typeface="Times New Roman"/>
              </a:rPr>
              <a:t>PRE-CONDITIONS: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clicks on register account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input the required information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clicks on register button</a:t>
            </a:r>
          </a:p>
          <a:p>
            <a:r>
              <a:rPr lang="en-US" dirty="0">
                <a:latin typeface="Times New Roman"/>
                <a:cs typeface="Times New Roman"/>
              </a:rPr>
              <a:t>DESCRIPTION:</a:t>
            </a:r>
          </a:p>
          <a:p>
            <a:r>
              <a:rPr lang="en-US" u="sng" dirty="0">
                <a:latin typeface="Times New Roman"/>
                <a:cs typeface="Times New Roman"/>
              </a:rPr>
              <a:t>Use case begins </a:t>
            </a:r>
            <a:r>
              <a:rPr lang="en-US" dirty="0">
                <a:latin typeface="Times New Roman"/>
                <a:cs typeface="Times New Roman"/>
              </a:rPr>
              <a:t>when user clicks on register button on the main page</a:t>
            </a:r>
          </a:p>
          <a:p>
            <a:r>
              <a:rPr lang="en-US" dirty="0">
                <a:latin typeface="Times New Roman"/>
                <a:cs typeface="Times New Roman"/>
              </a:rPr>
              <a:t>The system responds by storing user information into our database</a:t>
            </a:r>
          </a:p>
          <a:p>
            <a:r>
              <a:rPr lang="en-US" u="sng" dirty="0" smtClean="0">
                <a:latin typeface="Times New Roman"/>
                <a:cs typeface="Times New Roman"/>
              </a:rPr>
              <a:t>Use </a:t>
            </a:r>
            <a:r>
              <a:rPr lang="en-US" u="sng" dirty="0">
                <a:latin typeface="Times New Roman"/>
                <a:cs typeface="Times New Roman"/>
              </a:rPr>
              <a:t>case ends </a:t>
            </a:r>
            <a:r>
              <a:rPr lang="en-US" dirty="0">
                <a:latin typeface="Times New Roman"/>
                <a:cs typeface="Times New Roman"/>
              </a:rPr>
              <a:t>when the user is able to login to our website</a:t>
            </a:r>
            <a:endParaRPr lang="en-US" u="sng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4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USER STORY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Allow user to sign in to the website– </a:t>
            </a:r>
            <a:r>
              <a:rPr lang="en-US" b="1" dirty="0">
                <a:latin typeface="Times New Roman"/>
                <a:cs typeface="Times New Roman"/>
              </a:rPr>
              <a:t>card#668</a:t>
            </a:r>
          </a:p>
          <a:p>
            <a:r>
              <a:rPr lang="en-US" dirty="0">
                <a:latin typeface="Times New Roman"/>
                <a:cs typeface="Times New Roman"/>
              </a:rPr>
              <a:t>USER STORY DESCRIPTION: As a user, I will like to sign in to my personalize page</a:t>
            </a:r>
          </a:p>
          <a:p>
            <a:r>
              <a:rPr lang="en-US" dirty="0">
                <a:latin typeface="Times New Roman"/>
                <a:cs typeface="Times New Roman"/>
              </a:rPr>
              <a:t>ACTORS: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 User</a:t>
            </a:r>
          </a:p>
          <a:p>
            <a:r>
              <a:rPr lang="en-US" dirty="0">
                <a:latin typeface="Times New Roman"/>
                <a:cs typeface="Times New Roman"/>
              </a:rPr>
              <a:t>PRE-CONDITIONS: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clicks on login button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input the required information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clicks on login</a:t>
            </a:r>
          </a:p>
          <a:p>
            <a:r>
              <a:rPr lang="en-US" dirty="0">
                <a:latin typeface="Times New Roman"/>
                <a:cs typeface="Times New Roman"/>
              </a:rPr>
              <a:t>DESCRIPTION:</a:t>
            </a:r>
          </a:p>
          <a:p>
            <a:r>
              <a:rPr lang="en-US" u="sng" dirty="0">
                <a:latin typeface="Times New Roman"/>
                <a:cs typeface="Times New Roman"/>
              </a:rPr>
              <a:t>Use case begins </a:t>
            </a:r>
            <a:r>
              <a:rPr lang="en-US" dirty="0">
                <a:latin typeface="Times New Roman"/>
                <a:cs typeface="Times New Roman"/>
              </a:rPr>
              <a:t>when user clicks on login button on main page</a:t>
            </a:r>
          </a:p>
          <a:p>
            <a:r>
              <a:rPr lang="en-US" dirty="0">
                <a:latin typeface="Times New Roman"/>
                <a:cs typeface="Times New Roman"/>
              </a:rPr>
              <a:t>The system responds by verifying if user exits on the database</a:t>
            </a:r>
          </a:p>
          <a:p>
            <a:r>
              <a:rPr lang="en-US" u="sng" dirty="0" smtClean="0">
                <a:latin typeface="Times New Roman"/>
                <a:cs typeface="Times New Roman"/>
              </a:rPr>
              <a:t>Use case </a:t>
            </a:r>
            <a:r>
              <a:rPr lang="en-US" u="sng" dirty="0">
                <a:latin typeface="Times New Roman"/>
                <a:cs typeface="Times New Roman"/>
              </a:rPr>
              <a:t>ends </a:t>
            </a:r>
            <a:r>
              <a:rPr lang="en-US" dirty="0">
                <a:latin typeface="Times New Roman"/>
                <a:cs typeface="Times New Roman"/>
              </a:rPr>
              <a:t>when the user successfully  login to our website</a:t>
            </a:r>
            <a:endParaRPr lang="en-US" u="sng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9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</a:t>
            </a:r>
            <a:r>
              <a:rPr lang="en-US" dirty="0" smtClean="0"/>
              <a:t>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USER STORY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Allow user to take survey– </a:t>
            </a:r>
            <a:r>
              <a:rPr lang="en-US" b="1" dirty="0">
                <a:latin typeface="Times New Roman"/>
                <a:cs typeface="Times New Roman"/>
              </a:rPr>
              <a:t>card#736</a:t>
            </a:r>
          </a:p>
          <a:p>
            <a:r>
              <a:rPr lang="en-US" dirty="0">
                <a:latin typeface="Times New Roman"/>
                <a:cs typeface="Times New Roman"/>
              </a:rPr>
              <a:t>USER STORY DESCRIPTION: As a user, I need to take a behavioral survey before interacting with the activities</a:t>
            </a:r>
          </a:p>
          <a:p>
            <a:r>
              <a:rPr lang="en-US" dirty="0">
                <a:latin typeface="Times New Roman"/>
                <a:cs typeface="Times New Roman"/>
              </a:rPr>
              <a:t>ACTORS: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 User</a:t>
            </a:r>
          </a:p>
          <a:p>
            <a:r>
              <a:rPr lang="en-US" dirty="0">
                <a:latin typeface="Times New Roman"/>
                <a:cs typeface="Times New Roman"/>
              </a:rPr>
              <a:t>PRE-CONDITIONS: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is logged in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clicks on our survey section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takes survey and clicks on submit</a:t>
            </a:r>
          </a:p>
          <a:p>
            <a:r>
              <a:rPr lang="en-US" dirty="0">
                <a:latin typeface="Times New Roman"/>
                <a:cs typeface="Times New Roman"/>
              </a:rPr>
              <a:t>DESCRIPTION:</a:t>
            </a:r>
          </a:p>
          <a:p>
            <a:r>
              <a:rPr lang="en-US" u="sng" dirty="0">
                <a:latin typeface="Times New Roman"/>
                <a:cs typeface="Times New Roman"/>
              </a:rPr>
              <a:t>Use case begins </a:t>
            </a:r>
            <a:r>
              <a:rPr lang="en-US" dirty="0">
                <a:latin typeface="Times New Roman"/>
                <a:cs typeface="Times New Roman"/>
              </a:rPr>
              <a:t>when user clicks on survey</a:t>
            </a:r>
          </a:p>
          <a:p>
            <a:r>
              <a:rPr lang="en-US" dirty="0">
                <a:latin typeface="Times New Roman"/>
                <a:cs typeface="Times New Roman"/>
              </a:rPr>
              <a:t>The system responds displaying questions to the user and saving data in the database</a:t>
            </a:r>
          </a:p>
          <a:p>
            <a:r>
              <a:rPr lang="en-US" u="sng" dirty="0" smtClean="0">
                <a:latin typeface="Times New Roman"/>
                <a:cs typeface="Times New Roman"/>
              </a:rPr>
              <a:t>Use case </a:t>
            </a:r>
            <a:r>
              <a:rPr lang="en-US" u="sng" dirty="0">
                <a:latin typeface="Times New Roman"/>
                <a:cs typeface="Times New Roman"/>
              </a:rPr>
              <a:t>ends </a:t>
            </a:r>
            <a:r>
              <a:rPr lang="en-US" dirty="0">
                <a:latin typeface="Times New Roman"/>
                <a:cs typeface="Times New Roman"/>
              </a:rPr>
              <a:t>when the user successfully submit information in the database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8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3" descr="Login sequence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0" r="-7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571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Register Account sequence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75" r="-137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124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selectSurve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72" r="-30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324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DESGIN</a:t>
            </a:r>
            <a:endParaRPr lang="en-US" dirty="0"/>
          </a:p>
        </p:txBody>
      </p:sp>
      <p:pic>
        <p:nvPicPr>
          <p:cNvPr id="4" name="image72.png" descr="Screen Shot 2015-10-17 at 2.31.41 PM.png"/>
          <p:cNvPicPr>
            <a:picLocks noGrp="1"/>
          </p:cNvPicPr>
          <p:nvPr>
            <p:ph idx="1"/>
          </p:nvPr>
        </p:nvPicPr>
        <p:blipFill>
          <a:blip r:embed="rId2"/>
          <a:srcRect l="-66886" r="-66886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1084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4" name="image67.png" descr="dynamathDeployment.png"/>
          <p:cNvPicPr>
            <a:picLocks noGrp="1"/>
          </p:cNvPicPr>
          <p:nvPr>
            <p:ph idx="1"/>
          </p:nvPr>
        </p:nvPicPr>
        <p:blipFill>
          <a:blip r:embed="rId2"/>
          <a:srcRect t="-9146" b="-9146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2014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pic>
        <p:nvPicPr>
          <p:cNvPr id="4" name="Content Placeholder 3" descr="database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30" r="-19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074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mINIMAL</a:t>
            </a:r>
            <a:r>
              <a:rPr lang="en-US" dirty="0" smtClean="0"/>
              <a:t> CLASS DIAGRAM</a:t>
            </a:r>
            <a:endParaRPr lang="en-US" dirty="0"/>
          </a:p>
        </p:txBody>
      </p:sp>
      <p:pic>
        <p:nvPicPr>
          <p:cNvPr id="4" name="Content Placeholder 3" descr="classDiagram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74" r="-13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76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dEFINITON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discipline of Mathematics presents challenges </a:t>
            </a:r>
          </a:p>
          <a:p>
            <a:pPr marL="0" indent="0">
              <a:buNone/>
            </a:pPr>
            <a:r>
              <a:rPr lang="en-US" dirty="0"/>
              <a:t>to different learners. Our goal is to create a website where users can interact with our system to learn mathematical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 descr="Screen Shot 2015-12-10 at 2.21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04" r="-28004"/>
          <a:stretch>
            <a:fillRect/>
          </a:stretch>
        </p:blipFill>
        <p:spPr>
          <a:xfrm>
            <a:off x="-938112" y="1752601"/>
            <a:ext cx="7177824" cy="3704007"/>
          </a:xfrm>
        </p:spPr>
      </p:pic>
      <p:pic>
        <p:nvPicPr>
          <p:cNvPr id="5" name="Picture 4" descr="Screen Shot 2015-12-10 at 2.2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13" y="1752601"/>
            <a:ext cx="3920237" cy="453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0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LOGIN</a:t>
            </a:r>
            <a:endParaRPr lang="en-US"/>
          </a:p>
        </p:txBody>
      </p:sp>
      <p:pic>
        <p:nvPicPr>
          <p:cNvPr id="4" name="Content Placeholder 3" descr="Screen Shot 2015-12-10 at 2.23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47" r="-11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474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LOGIN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14870"/>
              </p:ext>
            </p:extLst>
          </p:nvPr>
        </p:nvGraphicFramePr>
        <p:xfrm>
          <a:off x="457200" y="17526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DMP 668- SUNNY</a:t>
                      </a:r>
                      <a:r>
                        <a:rPr lang="en-US" dirty="0" smtClean="0">
                          <a:effectLst/>
                        </a:rPr>
                        <a:t>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validate sign in link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needs to have a valid account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on sign in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Successfully login the user to his/her profile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9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LOGIN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409747"/>
              </p:ext>
            </p:extLst>
          </p:nvPr>
        </p:nvGraphicFramePr>
        <p:xfrm>
          <a:off x="457200" y="1752600"/>
          <a:ext cx="822960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validate sign in link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needs to have a valid account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clicks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sign in</a:t>
                      </a:r>
                      <a:endParaRPr lang="en-US" sz="1800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denied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85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Thank you</a:t>
            </a:r>
          </a:p>
          <a:p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818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16" b="-111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810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46" b="-113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545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r="-14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154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315" b="-293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08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</a:t>
            </a:r>
            <a:r>
              <a:rPr lang="en-US" dirty="0" smtClean="0"/>
              <a:t>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shall…</a:t>
            </a:r>
          </a:p>
          <a:p>
            <a:pPr lvl="1"/>
            <a:r>
              <a:rPr lang="en-US" dirty="0"/>
              <a:t>Allow users to register an account</a:t>
            </a:r>
          </a:p>
          <a:p>
            <a:pPr lvl="1"/>
            <a:r>
              <a:rPr lang="en-US" dirty="0"/>
              <a:t>Allow users to login</a:t>
            </a:r>
          </a:p>
          <a:p>
            <a:pPr lvl="1"/>
            <a:r>
              <a:rPr lang="en-US" dirty="0"/>
              <a:t>Allow users to logout </a:t>
            </a:r>
          </a:p>
          <a:p>
            <a:pPr lvl="1"/>
            <a:r>
              <a:rPr lang="en-US" dirty="0"/>
              <a:t>Allow users to modify account</a:t>
            </a:r>
          </a:p>
          <a:p>
            <a:pPr lvl="1"/>
            <a:r>
              <a:rPr lang="en-US" dirty="0"/>
              <a:t>Allow users to delete account</a:t>
            </a:r>
          </a:p>
          <a:p>
            <a:pPr lvl="1"/>
            <a:r>
              <a:rPr lang="en-US" dirty="0"/>
              <a:t>Allow users to send feedback</a:t>
            </a:r>
          </a:p>
          <a:p>
            <a:pPr lvl="1"/>
            <a:r>
              <a:rPr lang="en-US" dirty="0"/>
              <a:t>Allow users to rate activity</a:t>
            </a:r>
          </a:p>
          <a:p>
            <a:pPr lvl="1"/>
            <a:r>
              <a:rPr lang="en-US" dirty="0"/>
              <a:t>Allow users to view About Us page</a:t>
            </a:r>
          </a:p>
          <a:p>
            <a:pPr lvl="1"/>
            <a:r>
              <a:rPr lang="en-US" dirty="0"/>
              <a:t>Allow users to interact with history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3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answer surveys</a:t>
            </a:r>
          </a:p>
          <a:p>
            <a:r>
              <a:rPr lang="en-US" dirty="0"/>
              <a:t>Allow users to view hints related to activities</a:t>
            </a:r>
          </a:p>
          <a:p>
            <a:r>
              <a:rPr lang="en-US" dirty="0"/>
              <a:t>Allow users to interact with the activities</a:t>
            </a:r>
          </a:p>
          <a:p>
            <a:r>
              <a:rPr lang="en-US" dirty="0"/>
              <a:t>Allow users to take quiz related to the activity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9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model</a:t>
            </a:r>
            <a:endParaRPr lang="en-US" dirty="0"/>
          </a:p>
        </p:txBody>
      </p:sp>
      <p:pic>
        <p:nvPicPr>
          <p:cNvPr id="5" name="Content Placeholder 9" descr="Use Cas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747" r="-16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538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35</TotalTime>
  <Words>528</Words>
  <Application>Microsoft Macintosh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Apothecary</vt:lpstr>
      <vt:lpstr>Senior project final presentation, fall 2015 </vt:lpstr>
      <vt:lpstr>Project dEFINITON</vt:lpstr>
      <vt:lpstr>project mANAGEMENT</vt:lpstr>
      <vt:lpstr>project mANAGMENT</vt:lpstr>
      <vt:lpstr>project MANAGMENT</vt:lpstr>
      <vt:lpstr>project MANAGEMENT</vt:lpstr>
      <vt:lpstr>uSER STORIES</vt:lpstr>
      <vt:lpstr>user STORIES</vt:lpstr>
      <vt:lpstr>Uml use case model</vt:lpstr>
      <vt:lpstr>User story </vt:lpstr>
      <vt:lpstr>User sTORY</vt:lpstr>
      <vt:lpstr>uSER STORY</vt:lpstr>
      <vt:lpstr>sequence DIAGRAM</vt:lpstr>
      <vt:lpstr>sequence DIAGRAM</vt:lpstr>
      <vt:lpstr>sequence DIAGRAM</vt:lpstr>
      <vt:lpstr>system DESGIN</vt:lpstr>
      <vt:lpstr>system DEPLOYMENT</vt:lpstr>
      <vt:lpstr>data DESIGN</vt:lpstr>
      <vt:lpstr>mINIMAL CLASS DIAGRAM</vt:lpstr>
      <vt:lpstr>ALGORITHM</vt:lpstr>
      <vt:lpstr>ALGORITHM LOGIN</vt:lpstr>
      <vt:lpstr>VALIDATE LOGIN</vt:lpstr>
      <vt:lpstr>VALIDATE LOGIN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final presentation, fall 2015 </dc:title>
  <dc:creator>ingrid troche</dc:creator>
  <cp:lastModifiedBy>ingrid troche</cp:lastModifiedBy>
  <cp:revision>4</cp:revision>
  <dcterms:created xsi:type="dcterms:W3CDTF">2015-12-10T07:54:09Z</dcterms:created>
  <dcterms:modified xsi:type="dcterms:W3CDTF">2015-12-10T19:24:37Z</dcterms:modified>
</cp:coreProperties>
</file>