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2" r:id="rId1"/>
  </p:sldMasterIdLst>
  <p:sldIdLst>
    <p:sldId id="256" r:id="rId2"/>
    <p:sldId id="257" r:id="rId3"/>
    <p:sldId id="280" r:id="rId4"/>
    <p:sldId id="282" r:id="rId5"/>
    <p:sldId id="283" r:id="rId6"/>
    <p:sldId id="281" r:id="rId7"/>
    <p:sldId id="284" r:id="rId8"/>
    <p:sldId id="258" r:id="rId9"/>
    <p:sldId id="259" r:id="rId10"/>
    <p:sldId id="260" r:id="rId11"/>
    <p:sldId id="264" r:id="rId12"/>
    <p:sldId id="265" r:id="rId13"/>
    <p:sldId id="266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5" r:id="rId23"/>
    <p:sldId id="286" r:id="rId24"/>
    <p:sldId id="278" r:id="rId25"/>
    <p:sldId id="279" r:id="rId26"/>
    <p:sldId id="287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27E8-AF59-A943-9D0A-DC32027C9409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27E8-AF59-A943-9D0A-DC32027C9409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88DF-29C8-4645-A6A1-5A2B5270C9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27E8-AF59-A943-9D0A-DC32027C9409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88DF-29C8-4645-A6A1-5A2B5270C9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27E8-AF59-A943-9D0A-DC32027C9409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88DF-29C8-4645-A6A1-5A2B5270C9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27E8-AF59-A943-9D0A-DC32027C9409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88DF-29C8-4645-A6A1-5A2B5270C98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27E8-AF59-A943-9D0A-DC32027C9409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88DF-29C8-4645-A6A1-5A2B5270C9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27E8-AF59-A943-9D0A-DC32027C9409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88DF-29C8-4645-A6A1-5A2B5270C98A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27E8-AF59-A943-9D0A-DC32027C9409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88DF-29C8-4645-A6A1-5A2B5270C9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27E8-AF59-A943-9D0A-DC32027C9409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88DF-29C8-4645-A6A1-5A2B5270C9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27E8-AF59-A943-9D0A-DC32027C9409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E27E8-AF59-A943-9D0A-DC32027C9409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88DF-29C8-4645-A6A1-5A2B5270C9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68E27E8-AF59-A943-9D0A-DC32027C9409}" type="datetimeFigureOut">
              <a:rPr lang="en-US" smtClean="0"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C3C88DF-29C8-4645-A6A1-5A2B5270C9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Senior project final presentation, fall 2015</a:t>
            </a:r>
            <a:r>
              <a:rPr lang="en-US" dirty="0" smtClean="0">
                <a:latin typeface="Times New Roman"/>
                <a:cs typeface="Times New Roman"/>
              </a:rPr>
              <a:t/>
            </a:r>
            <a:br>
              <a:rPr lang="en-US" dirty="0" smtClean="0">
                <a:latin typeface="Times New Roman"/>
                <a:cs typeface="Times New Roman"/>
              </a:rPr>
            </a:br>
            <a:r>
              <a:rPr lang="en-US" sz="3200" i="1" dirty="0" smtClean="0">
                <a:solidFill>
                  <a:schemeClr val="bg1">
                    <a:lumMod val="65000"/>
                  </a:schemeClr>
                </a:solidFill>
                <a:latin typeface="Times New Roman"/>
                <a:cs typeface="Times New Roman"/>
              </a:rPr>
              <a:t>Dynamic Mathematics Principles</a:t>
            </a:r>
            <a:endParaRPr lang="en-US" sz="3200" i="1" dirty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Team: Andres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Cubas</a:t>
            </a:r>
            <a:endParaRPr lang="en-US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Mentor: Mario 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Eraso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Instructor: </a:t>
            </a:r>
            <a:r>
              <a:rPr lang="en-US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Masoud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Sadjadi</a:t>
            </a:r>
            <a:endParaRPr lang="en-US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School of Computing and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nformation Sciences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Florida International University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1236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Use Case Model</a:t>
            </a:r>
            <a:endParaRPr lang="en-US" dirty="0"/>
          </a:p>
        </p:txBody>
      </p:sp>
      <p:pic>
        <p:nvPicPr>
          <p:cNvPr id="10" name="Content Placeholder 9" descr="Use Cas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859" r="-98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13943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7800"/>
            <a:ext cx="8229600" cy="54392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/>
                <a:cs typeface="Times New Roman"/>
              </a:rPr>
              <a:t>USER STORY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Allow user </a:t>
            </a:r>
            <a:r>
              <a:rPr lang="en-US" dirty="0" smtClean="0">
                <a:latin typeface="Times New Roman"/>
                <a:cs typeface="Times New Roman"/>
              </a:rPr>
              <a:t>to select activity– </a:t>
            </a:r>
            <a:r>
              <a:rPr lang="en-US" b="1" dirty="0">
                <a:latin typeface="Times New Roman"/>
                <a:cs typeface="Times New Roman"/>
              </a:rPr>
              <a:t>card#</a:t>
            </a:r>
            <a:r>
              <a:rPr lang="en-US" b="1" dirty="0" smtClean="0">
                <a:latin typeface="Times New Roman"/>
                <a:cs typeface="Times New Roman"/>
              </a:rPr>
              <a:t>754</a:t>
            </a:r>
            <a:endParaRPr lang="en-US" b="1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USER STORY DESCRIPTION: </a:t>
            </a:r>
            <a:r>
              <a:rPr lang="en-US" dirty="0" smtClean="0">
                <a:latin typeface="Times New Roman"/>
                <a:cs typeface="Times New Roman"/>
              </a:rPr>
              <a:t>As a user, I would like to learn about the activities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ACTORS: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User</a:t>
            </a:r>
          </a:p>
          <a:p>
            <a:r>
              <a:rPr lang="en-US" dirty="0">
                <a:latin typeface="Times New Roman"/>
                <a:cs typeface="Times New Roman"/>
              </a:rPr>
              <a:t>PRE-CONDITIONS: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User is logged in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User clicks on </a:t>
            </a:r>
            <a:r>
              <a:rPr lang="en-US" dirty="0" smtClean="0">
                <a:latin typeface="Times New Roman"/>
                <a:cs typeface="Times New Roman"/>
              </a:rPr>
              <a:t>activity  </a:t>
            </a:r>
            <a:r>
              <a:rPr lang="en-US" dirty="0">
                <a:latin typeface="Times New Roman"/>
                <a:cs typeface="Times New Roman"/>
              </a:rPr>
              <a:t>section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User </a:t>
            </a:r>
            <a:r>
              <a:rPr lang="en-US" dirty="0" smtClean="0">
                <a:latin typeface="Times New Roman"/>
                <a:cs typeface="Times New Roman"/>
              </a:rPr>
              <a:t>interacts with the activity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DESCRIPTION:</a:t>
            </a:r>
          </a:p>
          <a:p>
            <a:r>
              <a:rPr lang="en-US" u="sng" dirty="0">
                <a:latin typeface="Times New Roman"/>
                <a:cs typeface="Times New Roman"/>
              </a:rPr>
              <a:t>Use case begins </a:t>
            </a:r>
            <a:r>
              <a:rPr lang="en-US" dirty="0">
                <a:latin typeface="Times New Roman"/>
                <a:cs typeface="Times New Roman"/>
              </a:rPr>
              <a:t>when user clicks on </a:t>
            </a:r>
            <a:r>
              <a:rPr lang="en-US" dirty="0" smtClean="0">
                <a:latin typeface="Times New Roman"/>
                <a:cs typeface="Times New Roman"/>
              </a:rPr>
              <a:t>activities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dirty="0">
                <a:latin typeface="Times New Roman"/>
                <a:cs typeface="Times New Roman"/>
              </a:rPr>
              <a:t>system responds displaying </a:t>
            </a:r>
            <a:r>
              <a:rPr lang="en-US" dirty="0" smtClean="0">
                <a:latin typeface="Times New Roman"/>
                <a:cs typeface="Times New Roman"/>
              </a:rPr>
              <a:t>activities to </a:t>
            </a:r>
            <a:r>
              <a:rPr lang="en-US" dirty="0">
                <a:latin typeface="Times New Roman"/>
                <a:cs typeface="Times New Roman"/>
              </a:rPr>
              <a:t>the user </a:t>
            </a: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u="sng" dirty="0" smtClean="0">
                <a:latin typeface="Times New Roman"/>
                <a:cs typeface="Times New Roman"/>
              </a:rPr>
              <a:t>User </a:t>
            </a:r>
            <a:r>
              <a:rPr lang="en-US" u="sng" dirty="0">
                <a:latin typeface="Times New Roman"/>
                <a:cs typeface="Times New Roman"/>
              </a:rPr>
              <a:t>case ends </a:t>
            </a:r>
            <a:r>
              <a:rPr lang="en-US" dirty="0">
                <a:latin typeface="Times New Roman"/>
                <a:cs typeface="Times New Roman"/>
              </a:rPr>
              <a:t>when the user </a:t>
            </a:r>
            <a:r>
              <a:rPr lang="en-US" dirty="0" smtClean="0">
                <a:latin typeface="Times New Roman"/>
                <a:cs typeface="Times New Roman"/>
              </a:rPr>
              <a:t>successfully complete an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65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562" y="944863"/>
            <a:ext cx="7958842" cy="5532137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Times New Roman"/>
                <a:cs typeface="Times New Roman"/>
              </a:rPr>
              <a:t>USER STORY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Allow user to select </a:t>
            </a:r>
            <a:r>
              <a:rPr lang="en-US" dirty="0" smtClean="0">
                <a:latin typeface="Times New Roman"/>
                <a:cs typeface="Times New Roman"/>
              </a:rPr>
              <a:t>fun-facts– </a:t>
            </a:r>
            <a:r>
              <a:rPr lang="en-US" b="1" dirty="0">
                <a:latin typeface="Times New Roman"/>
                <a:cs typeface="Times New Roman"/>
              </a:rPr>
              <a:t>card#</a:t>
            </a:r>
            <a:r>
              <a:rPr lang="en-US" b="1" dirty="0" smtClean="0">
                <a:latin typeface="Times New Roman"/>
                <a:cs typeface="Times New Roman"/>
              </a:rPr>
              <a:t>755</a:t>
            </a:r>
            <a:endParaRPr lang="en-US" b="1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USER STORY DESCRIPTION: As a user, I would like to learn about the </a:t>
            </a:r>
            <a:r>
              <a:rPr lang="en-US" dirty="0" smtClean="0">
                <a:latin typeface="Times New Roman"/>
                <a:cs typeface="Times New Roman"/>
              </a:rPr>
              <a:t>fun-facts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ACTORS</a:t>
            </a:r>
            <a:r>
              <a:rPr lang="en-US" dirty="0">
                <a:latin typeface="Times New Roman"/>
                <a:cs typeface="Times New Roman"/>
              </a:rPr>
              <a:t>: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 User</a:t>
            </a:r>
          </a:p>
          <a:p>
            <a:r>
              <a:rPr lang="en-US" dirty="0">
                <a:latin typeface="Times New Roman"/>
                <a:cs typeface="Times New Roman"/>
              </a:rPr>
              <a:t>PRE-CONDITIONS: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User is logged in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User clicks on </a:t>
            </a:r>
            <a:r>
              <a:rPr lang="en-US" dirty="0" smtClean="0">
                <a:latin typeface="Times New Roman"/>
                <a:cs typeface="Times New Roman"/>
              </a:rPr>
              <a:t>the fun-fact section</a:t>
            </a:r>
            <a:endParaRPr lang="en-US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latin typeface="Times New Roman"/>
                <a:cs typeface="Times New Roman"/>
              </a:rPr>
              <a:t>User interacts with the </a:t>
            </a:r>
            <a:r>
              <a:rPr lang="en-US" dirty="0" smtClean="0">
                <a:latin typeface="Times New Roman"/>
                <a:cs typeface="Times New Roman"/>
              </a:rPr>
              <a:t>fun-fact page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DESCRIPTION:</a:t>
            </a:r>
          </a:p>
          <a:p>
            <a:r>
              <a:rPr lang="en-US" u="sng" dirty="0" smtClean="0">
                <a:latin typeface="Times New Roman"/>
                <a:cs typeface="Times New Roman"/>
              </a:rPr>
              <a:t>Use </a:t>
            </a:r>
            <a:r>
              <a:rPr lang="en-US" u="sng" dirty="0">
                <a:latin typeface="Times New Roman"/>
                <a:cs typeface="Times New Roman"/>
              </a:rPr>
              <a:t>case begins </a:t>
            </a:r>
            <a:r>
              <a:rPr lang="en-US" dirty="0">
                <a:latin typeface="Times New Roman"/>
                <a:cs typeface="Times New Roman"/>
              </a:rPr>
              <a:t>when user clicks on activities</a:t>
            </a:r>
          </a:p>
          <a:p>
            <a:r>
              <a:rPr lang="en-US" dirty="0">
                <a:latin typeface="Times New Roman"/>
                <a:cs typeface="Times New Roman"/>
              </a:rPr>
              <a:t>The system responds displaying activities to the user </a:t>
            </a:r>
          </a:p>
          <a:p>
            <a:r>
              <a:rPr lang="en-US" u="sng" dirty="0">
                <a:latin typeface="Times New Roman"/>
                <a:cs typeface="Times New Roman"/>
              </a:rPr>
              <a:t>User case ends </a:t>
            </a:r>
            <a:r>
              <a:rPr lang="en-US" dirty="0">
                <a:latin typeface="Times New Roman"/>
                <a:cs typeface="Times New Roman"/>
              </a:rPr>
              <a:t>when the user successfully complete an activity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116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2519"/>
            <a:ext cx="8229600" cy="5764481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/>
                <a:cs typeface="Times New Roman"/>
              </a:rPr>
              <a:t>USER STORY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Allow user to </a:t>
            </a:r>
            <a:r>
              <a:rPr lang="en-US" dirty="0" smtClean="0">
                <a:latin typeface="Times New Roman"/>
                <a:cs typeface="Times New Roman"/>
              </a:rPr>
              <a:t>select History section– </a:t>
            </a:r>
            <a:r>
              <a:rPr lang="en-US" b="1" dirty="0">
                <a:latin typeface="Times New Roman"/>
                <a:cs typeface="Times New Roman"/>
              </a:rPr>
              <a:t>card#</a:t>
            </a:r>
            <a:r>
              <a:rPr lang="en-US" b="1" dirty="0" smtClean="0">
                <a:latin typeface="Times New Roman"/>
                <a:cs typeface="Times New Roman"/>
              </a:rPr>
              <a:t>756</a:t>
            </a:r>
            <a:endParaRPr lang="en-US" b="1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USER STORY DESCRIPTION: As a user, I would like to learn about </a:t>
            </a:r>
            <a:r>
              <a:rPr lang="en-US" dirty="0" smtClean="0">
                <a:latin typeface="Times New Roman"/>
                <a:cs typeface="Times New Roman"/>
              </a:rPr>
              <a:t>some history about famous mathematicians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ACTORS</a:t>
            </a:r>
            <a:r>
              <a:rPr lang="en-US" dirty="0">
                <a:latin typeface="Times New Roman"/>
                <a:cs typeface="Times New Roman"/>
              </a:rPr>
              <a:t>: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 User</a:t>
            </a:r>
          </a:p>
          <a:p>
            <a:r>
              <a:rPr lang="en-US" dirty="0">
                <a:latin typeface="Times New Roman"/>
                <a:cs typeface="Times New Roman"/>
              </a:rPr>
              <a:t>PRE-CONDITIONS: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User is logged in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User clicks on the </a:t>
            </a:r>
            <a:r>
              <a:rPr lang="en-US" dirty="0" smtClean="0">
                <a:latin typeface="Times New Roman"/>
                <a:cs typeface="Times New Roman"/>
              </a:rPr>
              <a:t>history </a:t>
            </a:r>
            <a:r>
              <a:rPr lang="en-US" dirty="0">
                <a:latin typeface="Times New Roman"/>
                <a:cs typeface="Times New Roman"/>
              </a:rPr>
              <a:t>section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User </a:t>
            </a:r>
            <a:r>
              <a:rPr lang="en-US" dirty="0" smtClean="0">
                <a:latin typeface="Times New Roman"/>
                <a:cs typeface="Times New Roman"/>
              </a:rPr>
              <a:t>views the information displayed on the page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DESCRIPTION:</a:t>
            </a:r>
          </a:p>
          <a:p>
            <a:r>
              <a:rPr lang="en-US" u="sng" dirty="0">
                <a:latin typeface="Times New Roman"/>
                <a:cs typeface="Times New Roman"/>
              </a:rPr>
              <a:t>Use case begins </a:t>
            </a:r>
            <a:r>
              <a:rPr lang="en-US" dirty="0">
                <a:latin typeface="Times New Roman"/>
                <a:cs typeface="Times New Roman"/>
              </a:rPr>
              <a:t>when user clicks on </a:t>
            </a:r>
            <a:r>
              <a:rPr lang="en-US" dirty="0" smtClean="0">
                <a:latin typeface="Times New Roman"/>
                <a:cs typeface="Times New Roman"/>
              </a:rPr>
              <a:t>history page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The system responds displaying </a:t>
            </a:r>
            <a:r>
              <a:rPr lang="en-US" dirty="0" smtClean="0">
                <a:latin typeface="Times New Roman"/>
                <a:cs typeface="Times New Roman"/>
              </a:rPr>
              <a:t>history page </a:t>
            </a:r>
            <a:r>
              <a:rPr lang="en-US" dirty="0">
                <a:latin typeface="Times New Roman"/>
                <a:cs typeface="Times New Roman"/>
              </a:rPr>
              <a:t>to the user </a:t>
            </a:r>
          </a:p>
          <a:p>
            <a:r>
              <a:rPr lang="en-US" u="sng" dirty="0">
                <a:latin typeface="Times New Roman"/>
                <a:cs typeface="Times New Roman"/>
              </a:rPr>
              <a:t>User case ends </a:t>
            </a:r>
            <a:r>
              <a:rPr lang="en-US" dirty="0">
                <a:latin typeface="Times New Roman"/>
                <a:cs typeface="Times New Roman"/>
              </a:rPr>
              <a:t>when the user </a:t>
            </a:r>
            <a:r>
              <a:rPr lang="en-US" dirty="0" smtClean="0">
                <a:latin typeface="Times New Roman"/>
                <a:cs typeface="Times New Roman"/>
              </a:rPr>
              <a:t>successfully finish reading the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90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  <p:pic>
        <p:nvPicPr>
          <p:cNvPr id="4" name="Content Placeholder 3" descr="Select Activity Sequence Dia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866" b="-268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93917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7" name="image57.png" descr="Screen Shot 2015-09-30 at 8.25.48 PM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711325" y="1797050"/>
            <a:ext cx="5943600" cy="44069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82395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" name="image58.png" descr="Screen Shot 2015-10-09 at 7.13.26 AM.png"/>
          <p:cNvPicPr>
            <a:picLocks noGrp="1"/>
          </p:cNvPicPr>
          <p:nvPr>
            <p:ph idx="1"/>
          </p:nvPr>
        </p:nvPicPr>
        <p:blipFill>
          <a:blip r:embed="rId2"/>
          <a:srcRect l="-5135" r="-5135"/>
          <a:stretch>
            <a:fillRect/>
          </a:stretch>
        </p:blipFill>
        <p:spPr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67213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pic>
        <p:nvPicPr>
          <p:cNvPr id="4" name="image72.png" descr="Screen Shot 2015-10-17 at 2.31.41 PM.png"/>
          <p:cNvPicPr>
            <a:picLocks noGrp="1"/>
          </p:cNvPicPr>
          <p:nvPr>
            <p:ph idx="1"/>
          </p:nvPr>
        </p:nvPicPr>
        <p:blipFill>
          <a:blip r:embed="rId2"/>
          <a:srcRect l="-54825" r="-54825"/>
          <a:stretch>
            <a:fillRect/>
          </a:stretch>
        </p:blipFill>
        <p:spPr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09083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Deployment</a:t>
            </a:r>
            <a:endParaRPr lang="en-US" dirty="0"/>
          </a:p>
        </p:txBody>
      </p:sp>
      <p:pic>
        <p:nvPicPr>
          <p:cNvPr id="4" name="image67.png" descr="dynamathDeployment.png"/>
          <p:cNvPicPr>
            <a:picLocks noGrp="1"/>
          </p:cNvPicPr>
          <p:nvPr>
            <p:ph idx="1"/>
          </p:nvPr>
        </p:nvPicPr>
        <p:blipFill>
          <a:blip r:embed="rId2"/>
          <a:srcRect t="-15951" b="-15951"/>
          <a:stretch>
            <a:fillRect/>
          </a:stretch>
        </p:blipFill>
        <p:spPr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316329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Design</a:t>
            </a:r>
            <a:endParaRPr lang="en-US" dirty="0"/>
          </a:p>
        </p:txBody>
      </p:sp>
      <p:pic>
        <p:nvPicPr>
          <p:cNvPr id="4" name="Content Placeholder 3" descr="database dia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07" r="-119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3503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discipline of Mathematics presents challenges </a:t>
            </a:r>
          </a:p>
          <a:p>
            <a:pPr marL="0" indent="0">
              <a:buNone/>
            </a:pPr>
            <a:r>
              <a:rPr lang="en-US" dirty="0" smtClean="0"/>
              <a:t>to different learners. Our goal is to create a website where users can interact with our system to learn mathematical concepts.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13" descr="DynaMat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2200" y="31851600"/>
            <a:ext cx="6096000" cy="832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71.jpg" descr="math-genius-open-head-equations-4824677.jp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7200" y="3881103"/>
            <a:ext cx="1905000" cy="181905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196009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Class Diagram</a:t>
            </a:r>
            <a:endParaRPr lang="en-US" dirty="0"/>
          </a:p>
        </p:txBody>
      </p:sp>
      <p:pic>
        <p:nvPicPr>
          <p:cNvPr id="4" name="Content Placeholder 3" descr="classDiagram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03" r="-71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31600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“Activity”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0418"/>
            <a:ext cx="9144000" cy="3577709"/>
          </a:xfrm>
        </p:spPr>
      </p:pic>
    </p:spTree>
    <p:extLst>
      <p:ext uri="{BB962C8B-B14F-4D97-AF65-F5344CB8AC3E}">
        <p14:creationId xmlns:p14="http://schemas.microsoft.com/office/powerpoint/2010/main" val="2507745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“Activity”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336" y="1524000"/>
            <a:ext cx="4937327" cy="4876800"/>
          </a:xfrm>
        </p:spPr>
      </p:pic>
    </p:spTree>
    <p:extLst>
      <p:ext uri="{BB962C8B-B14F-4D97-AF65-F5344CB8AC3E}">
        <p14:creationId xmlns:p14="http://schemas.microsoft.com/office/powerpoint/2010/main" val="2421516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“Activity”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27" y="2618509"/>
            <a:ext cx="9146427" cy="2433355"/>
          </a:xfrm>
        </p:spPr>
      </p:pic>
    </p:spTree>
    <p:extLst>
      <p:ext uri="{BB962C8B-B14F-4D97-AF65-F5344CB8AC3E}">
        <p14:creationId xmlns:p14="http://schemas.microsoft.com/office/powerpoint/2010/main" val="3069902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Validate that user can interact with activity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536439"/>
              </p:ext>
            </p:extLst>
          </p:nvPr>
        </p:nvGraphicFramePr>
        <p:xfrm>
          <a:off x="457200" y="2527300"/>
          <a:ext cx="8229600" cy="3484879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Case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DMP_TEST_ACTIVITY_SUNNY_01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validate user</a:t>
                      </a:r>
                      <a:r>
                        <a:rPr lang="en-US" baseline="0" dirty="0" smtClean="0"/>
                        <a:t> can take an activity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Preconditions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website is running and there is internet connection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user clicks on the activity page.</a:t>
                      </a:r>
                      <a:r>
                        <a:rPr lang="en-US" baseline="0" dirty="0" smtClean="0"/>
                        <a:t> On the activity page, the different activities are displayed, the user clicks on the activity he/she wishes to solve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</a:t>
                      </a:r>
                      <a:r>
                        <a:rPr lang="en-US" baseline="0" dirty="0" smtClean="0"/>
                        <a:t>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user is able to interact</a:t>
                      </a:r>
                      <a:r>
                        <a:rPr lang="en-US" baseline="0" dirty="0" smtClean="0"/>
                        <a:t> with the activity and successfully view hints and take quiz for the related activity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203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Validate that user can interact with activity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792486"/>
              </p:ext>
            </p:extLst>
          </p:nvPr>
        </p:nvGraphicFramePr>
        <p:xfrm>
          <a:off x="457200" y="2527300"/>
          <a:ext cx="8229600" cy="3484879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Test Case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DMP_TEST_ACTIVITY_RAINNY_01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 validate user</a:t>
                      </a:r>
                      <a:r>
                        <a:rPr lang="en-US" baseline="0" dirty="0" smtClean="0"/>
                        <a:t> can take an activity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website is running and there is internet connection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user clicks on the activity page.</a:t>
                      </a:r>
                      <a:r>
                        <a:rPr lang="en-US" baseline="0" dirty="0" smtClean="0"/>
                        <a:t> On the activity page, the different activities are displayed, the user clicks on the activity he/she wishes to solve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user is</a:t>
                      </a:r>
                      <a:r>
                        <a:rPr lang="en-US" baseline="0" dirty="0" smtClean="0"/>
                        <a:t> not able</a:t>
                      </a:r>
                      <a:r>
                        <a:rPr lang="en-US" dirty="0" smtClean="0"/>
                        <a:t> to interact</a:t>
                      </a:r>
                      <a:r>
                        <a:rPr lang="en-US" baseline="0" dirty="0" smtClean="0"/>
                        <a:t> with the activity or to view hints/quiz for the related activity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399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Thank you!</a:t>
            </a:r>
          </a:p>
          <a:p>
            <a:pPr algn="ctr"/>
            <a:r>
              <a:rPr lang="en-US" sz="4000" dirty="0" smtClean="0"/>
              <a:t>Questions?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9657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6846"/>
            <a:ext cx="9129454" cy="3969327"/>
          </a:xfrm>
        </p:spPr>
      </p:pic>
    </p:spTree>
    <p:extLst>
      <p:ext uri="{BB962C8B-B14F-4D97-AF65-F5344CB8AC3E}">
        <p14:creationId xmlns:p14="http://schemas.microsoft.com/office/powerpoint/2010/main" val="103178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6455"/>
            <a:ext cx="9144471" cy="3960973"/>
          </a:xfrm>
        </p:spPr>
      </p:pic>
    </p:spTree>
    <p:extLst>
      <p:ext uri="{BB962C8B-B14F-4D97-AF65-F5344CB8AC3E}">
        <p14:creationId xmlns:p14="http://schemas.microsoft.com/office/powerpoint/2010/main" val="2850046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36" y="1461451"/>
            <a:ext cx="7855527" cy="5396549"/>
          </a:xfrm>
        </p:spPr>
      </p:pic>
    </p:spTree>
    <p:extLst>
      <p:ext uri="{BB962C8B-B14F-4D97-AF65-F5344CB8AC3E}">
        <p14:creationId xmlns:p14="http://schemas.microsoft.com/office/powerpoint/2010/main" val="405529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15272" cy="202969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2444"/>
            <a:ext cx="9144000" cy="200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2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24977"/>
            <a:ext cx="8229600" cy="2757082"/>
          </a:xfrm>
        </p:spPr>
      </p:pic>
    </p:spTree>
    <p:extLst>
      <p:ext uri="{BB962C8B-B14F-4D97-AF65-F5344CB8AC3E}">
        <p14:creationId xmlns:p14="http://schemas.microsoft.com/office/powerpoint/2010/main" val="868555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 shall…</a:t>
            </a:r>
          </a:p>
          <a:p>
            <a:pPr lvl="1"/>
            <a:r>
              <a:rPr lang="en-US" dirty="0" smtClean="0"/>
              <a:t>Allow users to register an account</a:t>
            </a:r>
          </a:p>
          <a:p>
            <a:pPr lvl="1"/>
            <a:r>
              <a:rPr lang="en-US" dirty="0" smtClean="0"/>
              <a:t>Allow users to login</a:t>
            </a:r>
          </a:p>
          <a:p>
            <a:pPr lvl="1"/>
            <a:r>
              <a:rPr lang="en-US" dirty="0" smtClean="0"/>
              <a:t>Allow users to logout </a:t>
            </a:r>
          </a:p>
          <a:p>
            <a:pPr lvl="1"/>
            <a:r>
              <a:rPr lang="en-US" dirty="0" smtClean="0"/>
              <a:t>Allow users to modify account</a:t>
            </a:r>
          </a:p>
          <a:p>
            <a:pPr lvl="1"/>
            <a:r>
              <a:rPr lang="en-US" dirty="0" smtClean="0"/>
              <a:t>Allow users to delete account</a:t>
            </a:r>
          </a:p>
          <a:p>
            <a:pPr lvl="1"/>
            <a:r>
              <a:rPr lang="en-US" dirty="0" smtClean="0"/>
              <a:t>Allow users to send feedback</a:t>
            </a:r>
          </a:p>
          <a:p>
            <a:pPr lvl="1"/>
            <a:r>
              <a:rPr lang="en-US" dirty="0" smtClean="0"/>
              <a:t>Allow users to rate activity</a:t>
            </a:r>
          </a:p>
          <a:p>
            <a:pPr lvl="1"/>
            <a:r>
              <a:rPr lang="en-US" dirty="0" smtClean="0"/>
              <a:t>Allow users to view About Us page</a:t>
            </a:r>
          </a:p>
          <a:p>
            <a:pPr lvl="1"/>
            <a:r>
              <a:rPr lang="en-US" dirty="0" smtClean="0"/>
              <a:t>Allow users to interact with history page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071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Allow users to answer surveys</a:t>
            </a:r>
          </a:p>
          <a:p>
            <a:r>
              <a:rPr lang="en-US" dirty="0" smtClean="0"/>
              <a:t>Allow users to view hints related to activities</a:t>
            </a:r>
          </a:p>
          <a:p>
            <a:r>
              <a:rPr lang="en-US" dirty="0" smtClean="0"/>
              <a:t>Allow users to interact with the activities</a:t>
            </a:r>
          </a:p>
          <a:p>
            <a:r>
              <a:rPr lang="en-US" dirty="0" smtClean="0"/>
              <a:t>Allow users to take quiz related to the activity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491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162</TotalTime>
  <Words>611</Words>
  <Application>Microsoft Macintosh PowerPoint</Application>
  <PresentationFormat>On-screen Show (4:3)</PresentationFormat>
  <Paragraphs>106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Clarity</vt:lpstr>
      <vt:lpstr>Senior project final presentation, fall 2015 Dynamic Mathematics Principles</vt:lpstr>
      <vt:lpstr>Problem Definition</vt:lpstr>
      <vt:lpstr>Project Management</vt:lpstr>
      <vt:lpstr>Project Management</vt:lpstr>
      <vt:lpstr>Project Management</vt:lpstr>
      <vt:lpstr>Project Management</vt:lpstr>
      <vt:lpstr>Project Management</vt:lpstr>
      <vt:lpstr>User Stories</vt:lpstr>
      <vt:lpstr>User Stories</vt:lpstr>
      <vt:lpstr>UML Use Case Model</vt:lpstr>
      <vt:lpstr>PowerPoint Presentation</vt:lpstr>
      <vt:lpstr>PowerPoint Presentation</vt:lpstr>
      <vt:lpstr>PowerPoint Presentation</vt:lpstr>
      <vt:lpstr>Sequence Diagrams</vt:lpstr>
      <vt:lpstr>Sequence Diagram</vt:lpstr>
      <vt:lpstr>Sequence Diagram</vt:lpstr>
      <vt:lpstr>System Design</vt:lpstr>
      <vt:lpstr>System Deployment</vt:lpstr>
      <vt:lpstr>Data Design</vt:lpstr>
      <vt:lpstr>Minimal Class Diagram</vt:lpstr>
      <vt:lpstr>Algorithm for “Activity”</vt:lpstr>
      <vt:lpstr>Algorithm for “Activity”</vt:lpstr>
      <vt:lpstr>Algorithm for “Activity”</vt:lpstr>
      <vt:lpstr>Validate that user can interact with activity</vt:lpstr>
      <vt:lpstr>Validate that user can interact with activity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Video Dynamic Mathematics Principles</dc:title>
  <dc:creator>ingrid troche</dc:creator>
  <cp:lastModifiedBy>ingrid troche</cp:lastModifiedBy>
  <cp:revision>19</cp:revision>
  <dcterms:created xsi:type="dcterms:W3CDTF">2015-12-08T03:51:35Z</dcterms:created>
  <dcterms:modified xsi:type="dcterms:W3CDTF">2015-12-10T08:14:18Z</dcterms:modified>
</cp:coreProperties>
</file>