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BE12E5A-349C-483D-AB48-B23324BDE78C}">
  <a:tblStyle styleId="{1BE12E5A-349C-483D-AB48-B23324BDE78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" d="100"/>
          <a:sy n="14" d="100"/>
        </p:scale>
        <p:origin x="-2395" y="-163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8424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335775" y="20518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Exploring the Unconscious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Ruben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Mario </a:t>
            </a:r>
            <a:r>
              <a:rPr lang="en-US" sz="3500" dirty="0" err="1">
                <a:solidFill>
                  <a:srgbClr val="3333CC"/>
                </a:solidFill>
              </a:rPr>
              <a:t>Eraso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 Florida International University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solidFill>
            <a:srgbClr val="A4C2F4"/>
          </a:solidFill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699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People sometimes have multiple answers to a personal question.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People struggle to choose between these answers.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People wonder if the answer they chose was the best one.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What people truly want is usually locked in their unconscious mind.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People struggle to connect with their unconscious mind.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759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Allows the user to enter one question and three answers at a time.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system determines whether or not the answer is compatible with the question.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Allows user to input more questions and answers without restarting system.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Does not allow user to input numerical values. </a:t>
            </a:r>
          </a:p>
          <a:p>
            <a:pPr lvl="0" rtl="0">
              <a:spcBef>
                <a:spcPts val="0"/>
              </a:spcBef>
              <a:buNone/>
            </a:pPr>
            <a:endParaRPr sz="41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410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10250" y="23753100"/>
            <a:ext cx="9249000" cy="606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 to input a question.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 to input three answers.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 to see which answers were compatible and which were not.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 to continue using the system as long as they wish.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 to look back at previous inputs and their compatibility.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719250"/>
            <a:ext cx="9975600" cy="660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1630550"/>
            <a:ext cx="9975600" cy="875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775350"/>
            <a:ext cx="7933800" cy="808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system was implemented using Java coding.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Netbeans platform was used to both create the system and to upload it to GitHub.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Data was stored and run through a series of arrays and for loops.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Data was outputted to the user using a system of if statements.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0812562"/>
            <a:ext cx="9249000" cy="957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4224999"/>
            <a:ext cx="29680800" cy="8978100"/>
          </a:xfrm>
          <a:prstGeom prst="rect">
            <a:avLst/>
          </a:prstGeom>
          <a:solidFill>
            <a:srgbClr val="B7B7B7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system provides a platform for the user to connect to their unconscious.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system tests the compatibility of words and phrases.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system allows the user to continue using it after their initial input.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2183375" y="6095925"/>
            <a:ext cx="9662100" cy="6608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 a system for testing the compatibility of questions and answers.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System allows the user to see which answer best suits their question.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System will help the user connect with their unconscious like in the I Ching, but using a mathematical algorithm instead of using hexagrams. </a:t>
            </a:r>
          </a:p>
          <a:p>
            <a:pPr lvl="0" rtl="0">
              <a:spcBef>
                <a:spcPts val="0"/>
              </a:spcBef>
              <a:buNone/>
            </a:pPr>
            <a:endParaRPr sz="410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Mark Mohr and Mario Eraso I am thankful to the help that I received from my group members, Daniel Antonio 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450" y="1174700"/>
            <a:ext cx="4163549" cy="354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7275" y="1516950"/>
            <a:ext cx="4286250" cy="2951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Shape 109"/>
          <p:cNvGraphicFramePr/>
          <p:nvPr/>
        </p:nvGraphicFramePr>
        <p:xfrm>
          <a:off x="2598875" y="31630550"/>
          <a:ext cx="7863925" cy="8539475"/>
        </p:xfrm>
        <a:graphic>
          <a:graphicData uri="http://schemas.openxmlformats.org/drawingml/2006/table">
            <a:tbl>
              <a:tblPr>
                <a:noFill/>
                <a:tableStyleId>{1BE12E5A-349C-483D-AB48-B23324BDE78C}</a:tableStyleId>
              </a:tblPr>
              <a:tblGrid>
                <a:gridCol w="1496125"/>
                <a:gridCol w="5032425"/>
                <a:gridCol w="1335375"/>
              </a:tblGrid>
              <a:tr h="420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Case ID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Purpose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Results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1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whether the system runs the compatibility function.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2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that the compatibility function will run for more than one answer.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3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that the computations performed by the compatibility function are mathematically correct based on the algorithm provided.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4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whether the system prevents the user from inputting numeric values.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5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whether the user can continue using the system after the initial input.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6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the compatibility of the phrase “large dog” with “wolf”, “dog” and “cat”.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7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the compatibility of two names “Mario Eraso” and “Mark Mohr”.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846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8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the compatibility of the word “table” with itself.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9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whether the system will output a “Not Compatible” for the words “bus” and “car”.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FAIL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10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revised code for whether it outputs a “Not Compatible” for the words “bus” and “car”.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11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to make sure all variables are reset after each iteration of the program.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92900" y="15087625"/>
            <a:ext cx="13790700" cy="78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5350" y="15029850"/>
            <a:ext cx="14516550" cy="78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52550" y="32701299"/>
            <a:ext cx="9110025" cy="73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08250" y="24816050"/>
            <a:ext cx="7641500" cy="50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Ruben Valdes</cp:lastModifiedBy>
  <cp:revision>1</cp:revision>
  <dcterms:modified xsi:type="dcterms:W3CDTF">2017-07-16T21:43:13Z</dcterms:modified>
</cp:coreProperties>
</file>