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9014892-E6FD-42F4-9241-3F4FC4AE6B4A}">
  <a:tblStyle styleId="{89014892-E6FD-42F4-9241-3F4FC4AE6B4A}" styleName="Table_0"/>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360"/>
              </a:spcBef>
              <a:spcAft>
                <a:spcPts val="0"/>
              </a:spcAft>
              <a:buNone/>
              <a:defRPr b="0" i="0" sz="1200" u="none" cap="none" strike="noStrike">
                <a:solidFill>
                  <a:schemeClr val="dk1"/>
                </a:solidFill>
                <a:latin typeface="Calibri"/>
                <a:ea typeface="Calibri"/>
                <a:cs typeface="Calibri"/>
                <a:sym typeface="Calibri"/>
              </a:defRPr>
            </a:lvl1pPr>
            <a:lvl2pPr indent="0" lvl="1" marL="457200" marR="0" rtl="0" algn="l">
              <a:spcBef>
                <a:spcPts val="360"/>
              </a:spcBef>
              <a:spcAft>
                <a:spcPts val="0"/>
              </a:spcAft>
              <a:buNone/>
              <a:defRPr b="0" i="0" sz="12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None/>
              <a:defRPr b="0" i="0" sz="1200" u="none" cap="none" strike="noStrike">
                <a:solidFill>
                  <a:schemeClr val="dk1"/>
                </a:solidFill>
                <a:latin typeface="Calibri"/>
                <a:ea typeface="Calibri"/>
                <a:cs typeface="Calibri"/>
                <a:sym typeface="Calibri"/>
              </a:defRPr>
            </a:lvl3pPr>
            <a:lvl4pPr indent="0" lvl="3" marL="1371600" marR="0" rtl="0" algn="l">
              <a:spcBef>
                <a:spcPts val="360"/>
              </a:spcBef>
              <a:spcAft>
                <a:spcPts val="0"/>
              </a:spcAft>
              <a:buNone/>
              <a:defRPr b="0" i="0" sz="1200" u="none" cap="none" strike="noStrike">
                <a:solidFill>
                  <a:schemeClr val="dk1"/>
                </a:solidFill>
                <a:latin typeface="Calibri"/>
                <a:ea typeface="Calibri"/>
                <a:cs typeface="Calibri"/>
                <a:sym typeface="Calibri"/>
              </a:defRPr>
            </a:lvl4pPr>
            <a:lvl5pPr indent="0" lvl="4" marL="1828800" marR="0" rtl="0" algn="l">
              <a:spcBef>
                <a:spcPts val="360"/>
              </a:spcBef>
              <a:spcAft>
                <a:spcPts val="0"/>
              </a:spcAft>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6" name="Shape 14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7 seconds.( I will select 2 best slides (i will give them extra points and students will present for CIS committee)</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Greet your audience, thank them for attending your presentation, introduce yourself, introduce your project, introduce your team members, and quickly indicate what each of you did in a high-level manner, and put more emphasis on your part/contribution.</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47" name="Shape 14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7" name="Shape 217"/>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60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The most important user story you worked on it. You have to describe this one very well and be proud of that.</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p>
          <a:p>
            <a:pPr indent="-228600" lvl="0" marL="457200" marR="0" rtl="0" algn="l">
              <a:spcBef>
                <a:spcPts val="360"/>
              </a:spcBef>
              <a:spcAft>
                <a:spcPts val="0"/>
              </a:spcAft>
              <a:buChar char="-"/>
            </a:pPr>
            <a:r>
              <a:rPr lang="en-US"/>
              <a:t>Go into the details of the most important/significant tasks using bullet lists or visual graphs or state chart diagram</a:t>
            </a:r>
          </a:p>
          <a:p>
            <a:pPr indent="-228600" lvl="0" marL="457200" marR="0" rtl="0" algn="l">
              <a:spcBef>
                <a:spcPts val="360"/>
              </a:spcBef>
              <a:spcAft>
                <a:spcPts val="0"/>
              </a:spcAft>
              <a:buChar char="-"/>
            </a:pPr>
            <a:r>
              <a:rPr lang="en-US"/>
              <a:t>Sequence Diagram for this user story is mandatory  (in another separate page if required)</a:t>
            </a:r>
          </a:p>
          <a:p>
            <a:pPr indent="-228600" lvl="0" marL="457200" marR="0" rtl="0" algn="l">
              <a:spcBef>
                <a:spcPts val="360"/>
              </a:spcBef>
              <a:spcAft>
                <a:spcPts val="0"/>
              </a:spcAft>
              <a:buChar char="-"/>
            </a:pPr>
            <a:r>
              <a:rPr lang="en-US"/>
              <a:t>Demo using </a:t>
            </a:r>
            <a:r>
              <a:rPr b="1" lang="en-US"/>
              <a:t>screenshots or GIF</a:t>
            </a:r>
            <a:r>
              <a:rPr lang="en-US"/>
              <a:t> (in another separate page if required)</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18" name="Shape 218"/>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4" name="Shape 224"/>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25" name="Shape 225"/>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32" name="Shape 232"/>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9" name="Shape 239"/>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40" name="Shape 240"/>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6" name="Shape 246"/>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47" name="Shape 247"/>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54" name="Shape 254"/>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55" name="Shape 255"/>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61" name="Shape 261"/>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62" name="Shape 262"/>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69" name="Shape 269"/>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70" name="Shape 270"/>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76" name="Shape 276"/>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77" name="Shape 277"/>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84" name="Shape 284"/>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85" name="Shape 285"/>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5" name="Shape 15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10 seconds.</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Introduce the problem that the whole project</a:t>
            </a:r>
            <a:r>
              <a:rPr lang="en-US"/>
              <a:t> (in all versions)</a:t>
            </a:r>
            <a:r>
              <a:rPr b="0" i="0" lang="en-US" sz="1200" u="none" cap="none" strike="noStrike">
                <a:solidFill>
                  <a:schemeClr val="dk1"/>
                </a:solidFill>
                <a:latin typeface="Calibri"/>
                <a:ea typeface="Calibri"/>
                <a:cs typeface="Calibri"/>
                <a:sym typeface="Calibri"/>
              </a:rPr>
              <a:t> tackles</a:t>
            </a:r>
            <a:r>
              <a:rPr lang="en-US"/>
              <a:t> with GIF or screenshot. </a:t>
            </a:r>
          </a:p>
          <a:p>
            <a:pPr lvl="0" marR="0" rtl="0" algn="l">
              <a:lnSpc>
                <a:spcPct val="100000"/>
              </a:lnSpc>
              <a:spcBef>
                <a:spcPts val="0"/>
              </a:spcBef>
              <a:spcAft>
                <a:spcPts val="0"/>
              </a:spcAft>
              <a:buNone/>
            </a:pPr>
            <a:r>
              <a:t/>
            </a:r>
            <a:endParaRPr/>
          </a:p>
        </p:txBody>
      </p:sp>
      <p:sp>
        <p:nvSpPr>
          <p:cNvPr id="156" name="Shape 15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92" name="Shape 292"/>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98" name="Shape 298"/>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lang="en-US"/>
              <a:t>10 seconds</a:t>
            </a:r>
          </a:p>
          <a:p>
            <a:pPr indent="0" lvl="0" marL="0" marR="0" rtl="0" algn="l">
              <a:spcBef>
                <a:spcPts val="0"/>
              </a:spcBef>
              <a:spcAft>
                <a:spcPts val="0"/>
              </a:spcAft>
              <a:buSzPct val="25000"/>
              <a:buNone/>
            </a:pPr>
            <a:r>
              <a:rPr lang="en-US"/>
              <a:t>A description of verification process and </a:t>
            </a:r>
            <a:r>
              <a:rPr b="0" i="0" lang="en-US" sz="1200" u="none" cap="none" strike="noStrike">
                <a:solidFill>
                  <a:schemeClr val="dk1"/>
                </a:solidFill>
                <a:latin typeface="Calibri"/>
                <a:ea typeface="Calibri"/>
                <a:cs typeface="Calibri"/>
                <a:sym typeface="Calibri"/>
              </a:rPr>
              <a:t>Test Suites and Test Cases for </a:t>
            </a:r>
            <a:r>
              <a:rPr lang="en-US"/>
              <a:t>one of the</a:t>
            </a:r>
            <a:r>
              <a:rPr b="0" i="0" lang="en-US" sz="1200" u="none" cap="none" strike="noStrike">
                <a:solidFill>
                  <a:schemeClr val="dk1"/>
                </a:solidFill>
                <a:latin typeface="Calibri"/>
                <a:ea typeface="Calibri"/>
                <a:cs typeface="Calibri"/>
                <a:sym typeface="Calibri"/>
              </a:rPr>
              <a:t> use case</a:t>
            </a:r>
            <a:r>
              <a:rPr lang="en-US"/>
              <a:t>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1 One sunny day and one rainy day for the implemented use cases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2 Automated test scripts for the implemented use cases (</a:t>
            </a:r>
            <a:r>
              <a:rPr lang="en-US"/>
              <a:t>if any)</a:t>
            </a:r>
            <a:r>
              <a:rPr b="0" i="0" lang="en-US" sz="1200" u="none" cap="none" strike="noStrike">
                <a:solidFill>
                  <a:schemeClr val="dk1"/>
                </a:solidFill>
                <a:latin typeface="Calibri"/>
                <a:ea typeface="Calibri"/>
                <a:cs typeface="Calibri"/>
                <a:sym typeface="Calibri"/>
              </a:rPr>
              <a:t> (one or more slides).</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99" name="Shape 299"/>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07" name="Shape 30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10 seconds</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Summarize your contribution, mention your effort for </a:t>
            </a:r>
            <a:r>
              <a:rPr lang="en-US"/>
              <a:t>Scrum, Mingle, Github, Google Drive Documentation and minutes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Include your contact information</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Ask if anyone has any questions for you.</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Thank your audience</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308" name="Shape 30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4" name="Shape 164"/>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5 seconds</a:t>
            </a:r>
          </a:p>
          <a:p>
            <a:pPr indent="0" lvl="0" marL="0" marR="0" rtl="0" algn="l">
              <a:spcBef>
                <a:spcPts val="0"/>
              </a:spcBef>
              <a:spcAft>
                <a:spcPts val="0"/>
              </a:spcAft>
              <a:buSzPct val="25000"/>
              <a:buNone/>
            </a:pPr>
            <a:r>
              <a:rPr lang="en-US"/>
              <a:t>Show the Use Case Diagram for the whole project.</a:t>
            </a:r>
            <a:br>
              <a:rPr lang="en-US"/>
            </a:br>
            <a:r>
              <a:rPr lang="en-US"/>
              <a:t>Highlight your use cases.</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65" name="Shape 165"/>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3" name="Shape 173"/>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20 seconds</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System design: </a:t>
            </a:r>
            <a:r>
              <a:rPr lang="en-US"/>
              <a:t>Highlight the parts that you contributed to them.</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1. System decomposition; identify the architecture patterns used </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2. System deployment – h/w and s/w requirements </a:t>
            </a:r>
          </a:p>
          <a:p>
            <a:pPr indent="0" lvl="0" marL="0" marR="0" rtl="0" algn="l">
              <a:spcBef>
                <a:spcPts val="360"/>
              </a:spcBef>
              <a:spcAft>
                <a:spcPts val="0"/>
              </a:spcAft>
              <a:buSzPct val="25000"/>
              <a:buNone/>
            </a:pPr>
            <a:br>
              <a:rPr lang="en-US"/>
            </a:br>
            <a:br>
              <a:rPr lang="en-US"/>
            </a:br>
          </a:p>
          <a:p>
            <a:pPr indent="0" lvl="0" marL="0" marR="0" rtl="0" algn="l">
              <a:spcBef>
                <a:spcPts val="36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74" name="Shape 174"/>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1" name="Shape 181"/>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10 seconds.</a:t>
            </a:r>
            <a:r>
              <a:rPr b="0" i="0" lang="en-US" sz="1200" u="none" cap="none" strike="noStrike">
                <a:solidFill>
                  <a:schemeClr val="dk1"/>
                </a:solidFill>
                <a:latin typeface="Calibri"/>
                <a:ea typeface="Calibri"/>
                <a:cs typeface="Calibri"/>
                <a:sym typeface="Calibri"/>
              </a:rPr>
              <a:t>Minimal class diagram. Highlight the classes that you created/modified</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Identify the design patterns used (one or more slides).</a:t>
            </a:r>
          </a:p>
          <a:p>
            <a:pPr lvl="0" rtl="0">
              <a:spcBef>
                <a:spcPts val="0"/>
              </a:spcBef>
              <a:buSzPct val="25000"/>
              <a:buNone/>
            </a:pPr>
            <a:r>
              <a:t/>
            </a:r>
            <a:endParaRPr/>
          </a:p>
          <a:p>
            <a:pPr indent="0" lvl="0" marL="0" marR="0" rtl="0" algn="l">
              <a:spcBef>
                <a:spcPts val="360"/>
              </a:spcBef>
              <a:spcAft>
                <a:spcPts val="0"/>
              </a:spcAft>
              <a:buSzPct val="25000"/>
              <a:buNone/>
            </a:pPr>
            <a:r>
              <a:t/>
            </a:r>
            <a:endParaRPr/>
          </a:p>
        </p:txBody>
      </p:sp>
      <p:sp>
        <p:nvSpPr>
          <p:cNvPr id="182" name="Shape 182"/>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8" name="Shape 188"/>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10 seconds.</a:t>
            </a:r>
            <a:r>
              <a:rPr b="0" i="0" lang="en-US" sz="1200" u="none" cap="none" strike="noStrike">
                <a:solidFill>
                  <a:schemeClr val="dk1"/>
                </a:solidFill>
                <a:latin typeface="Calibri"/>
                <a:ea typeface="Calibri"/>
                <a:cs typeface="Calibri"/>
                <a:sym typeface="Calibri"/>
              </a:rPr>
              <a:t>Minimal class diagram. Highlight the classes that you created/modified</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Identify the design patterns used (one or more slides).</a:t>
            </a:r>
          </a:p>
          <a:p>
            <a:pPr lvl="0" rtl="0">
              <a:spcBef>
                <a:spcPts val="0"/>
              </a:spcBef>
              <a:buSzPct val="25000"/>
              <a:buNone/>
            </a:pPr>
            <a:r>
              <a:t/>
            </a:r>
            <a:endParaRPr/>
          </a:p>
          <a:p>
            <a:pPr indent="0" lvl="0" marL="0" marR="0" rtl="0" algn="l">
              <a:spcBef>
                <a:spcPts val="360"/>
              </a:spcBef>
              <a:spcAft>
                <a:spcPts val="0"/>
              </a:spcAft>
              <a:buSzPct val="25000"/>
              <a:buNone/>
            </a:pPr>
            <a:r>
              <a:t/>
            </a:r>
            <a:endParaRPr/>
          </a:p>
        </p:txBody>
      </p:sp>
      <p:sp>
        <p:nvSpPr>
          <p:cNvPr id="189" name="Shape 189"/>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5" name="Shape 19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SzPct val="25000"/>
              <a:buNone/>
            </a:pPr>
            <a:r>
              <a:rPr lang="en-US"/>
              <a:t>5 seconds.</a:t>
            </a:r>
          </a:p>
          <a:p>
            <a:pPr lvl="0" rtl="0">
              <a:spcBef>
                <a:spcPts val="0"/>
              </a:spcBef>
              <a:buClr>
                <a:schemeClr val="dk1"/>
              </a:buClr>
              <a:buSzPct val="25000"/>
              <a:buFont typeface="Arial"/>
              <a:buNone/>
            </a:pPr>
            <a:r>
              <a:rPr lang="en-US"/>
              <a:t>List the user stories that you worked on them.(put in order of importance). Stay focused on the parts that you have been working. </a:t>
            </a:r>
          </a:p>
          <a:p>
            <a:pPr indent="0" lvl="0" marL="0" marR="0" rtl="0" algn="l">
              <a:spcBef>
                <a:spcPts val="0"/>
              </a:spcBef>
              <a:spcAft>
                <a:spcPts val="0"/>
              </a:spcAft>
              <a:buSzPct val="25000"/>
              <a:buNone/>
            </a:pPr>
            <a:r>
              <a:t/>
            </a:r>
            <a:endParaRPr/>
          </a:p>
          <a:p>
            <a:pPr indent="0" lvl="0" marL="0" marR="0" rtl="0" algn="l">
              <a:spcBef>
                <a:spcPts val="36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96" name="Shape 19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2" name="Shape 202"/>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60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The most important user story you worked on it. You have to describe this one very well and be proud of that.</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p>
          <a:p>
            <a:pPr indent="-228600" lvl="0" marL="457200" marR="0" rtl="0" algn="l">
              <a:spcBef>
                <a:spcPts val="360"/>
              </a:spcBef>
              <a:spcAft>
                <a:spcPts val="0"/>
              </a:spcAft>
              <a:buChar char="-"/>
            </a:pPr>
            <a:r>
              <a:rPr lang="en-US"/>
              <a:t>Go into the details of the most important/significant tasks using bullet lists or visual graphs or state chart diagram</a:t>
            </a:r>
          </a:p>
          <a:p>
            <a:pPr indent="-228600" lvl="0" marL="457200" marR="0" rtl="0" algn="l">
              <a:spcBef>
                <a:spcPts val="360"/>
              </a:spcBef>
              <a:spcAft>
                <a:spcPts val="0"/>
              </a:spcAft>
              <a:buChar char="-"/>
            </a:pPr>
            <a:r>
              <a:rPr lang="en-US"/>
              <a:t>Sequence Diagram for this user story is mandatory  (in another separate page if required)</a:t>
            </a:r>
          </a:p>
          <a:p>
            <a:pPr indent="-228600" lvl="0" marL="457200" marR="0" rtl="0" algn="l">
              <a:spcBef>
                <a:spcPts val="360"/>
              </a:spcBef>
              <a:spcAft>
                <a:spcPts val="0"/>
              </a:spcAft>
              <a:buChar char="-"/>
            </a:pPr>
            <a:r>
              <a:rPr lang="en-US"/>
              <a:t>Demo using </a:t>
            </a:r>
            <a:r>
              <a:rPr b="1" lang="en-US"/>
              <a:t>screenshots or GIF</a:t>
            </a:r>
            <a:r>
              <a:rPr lang="en-US"/>
              <a:t> (in another separate page if required)</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03" name="Shape 203"/>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9" name="Shape 209"/>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60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The most important user story you worked on it. You have to describe this one very well and be proud of that.</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p>
          <a:p>
            <a:pPr indent="-228600" lvl="0" marL="457200" marR="0" rtl="0" algn="l">
              <a:spcBef>
                <a:spcPts val="360"/>
              </a:spcBef>
              <a:spcAft>
                <a:spcPts val="0"/>
              </a:spcAft>
              <a:buChar char="-"/>
            </a:pPr>
            <a:r>
              <a:rPr lang="en-US"/>
              <a:t>Go into the details of the most important/significant tasks using bullet lists or visual graphs or state chart diagram</a:t>
            </a:r>
          </a:p>
          <a:p>
            <a:pPr indent="-228600" lvl="0" marL="457200" marR="0" rtl="0" algn="l">
              <a:spcBef>
                <a:spcPts val="360"/>
              </a:spcBef>
              <a:spcAft>
                <a:spcPts val="0"/>
              </a:spcAft>
              <a:buChar char="-"/>
            </a:pPr>
            <a:r>
              <a:rPr lang="en-US"/>
              <a:t>Sequence Diagram for this user story is mandatory  (in another separate page if required)</a:t>
            </a:r>
          </a:p>
          <a:p>
            <a:pPr indent="-228600" lvl="0" marL="457200" marR="0" rtl="0" algn="l">
              <a:spcBef>
                <a:spcPts val="360"/>
              </a:spcBef>
              <a:spcAft>
                <a:spcPts val="0"/>
              </a:spcAft>
              <a:buChar char="-"/>
            </a:pPr>
            <a:r>
              <a:rPr lang="en-US"/>
              <a:t>Demo using </a:t>
            </a:r>
            <a:r>
              <a:rPr b="1" lang="en-US"/>
              <a:t>screenshots or GIF</a:t>
            </a:r>
            <a:r>
              <a:rPr lang="en-US"/>
              <a:t> (in another separate page if required)</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10" name="Shape 210"/>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7" name="Shape 17"/>
        <p:cNvGrpSpPr/>
        <p:nvPr/>
      </p:nvGrpSpPr>
      <p:grpSpPr>
        <a:xfrm>
          <a:off x="0" y="0"/>
          <a:ext cx="0" cy="0"/>
          <a:chOff x="0" y="0"/>
          <a:chExt cx="0" cy="0"/>
        </a:xfrm>
      </p:grpSpPr>
      <p:pic>
        <p:nvPicPr>
          <p:cNvPr descr="Overlay-TitleSlide.png" id="18" name="Shape 18"/>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9" name="Shape 19"/>
          <p:cNvSpPr txBox="1"/>
          <p:nvPr>
            <p:ph type="ctrTitle"/>
          </p:nvPr>
        </p:nvSpPr>
        <p:spPr>
          <a:xfrm>
            <a:off x="1600200" y="2492375"/>
            <a:ext cx="6762748" cy="1470024"/>
          </a:xfrm>
          <a:prstGeom prst="rect">
            <a:avLst/>
          </a:prstGeom>
          <a:noFill/>
          <a:ln>
            <a:noFill/>
          </a:ln>
        </p:spPr>
        <p:txBody>
          <a:bodyPr anchorCtr="0" anchor="b" bIns="91425" lIns="91425" rIns="91425" tIns="91425"/>
          <a:lstStyle>
            <a:lvl1pPr indent="0" lvl="0" marL="0" marR="0" rtl="0" algn="r">
              <a:spcBef>
                <a:spcPts val="0"/>
              </a:spcBef>
              <a:spcAft>
                <a:spcPts val="0"/>
              </a:spcAft>
              <a:buNone/>
              <a:defRPr b="0"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20" name="Shape 20"/>
          <p:cNvSpPr txBox="1"/>
          <p:nvPr>
            <p:ph idx="1" type="subTitle"/>
          </p:nvPr>
        </p:nvSpPr>
        <p:spPr>
          <a:xfrm>
            <a:off x="1600200" y="3966882"/>
            <a:ext cx="6762748" cy="1752600"/>
          </a:xfrm>
          <a:prstGeom prst="rect">
            <a:avLst/>
          </a:prstGeom>
          <a:noFill/>
          <a:ln>
            <a:noFill/>
          </a:ln>
        </p:spPr>
        <p:txBody>
          <a:bodyPr anchorCtr="0" anchor="t" bIns="91425" lIns="91425" rIns="91425" tIns="91425"/>
          <a:lstStyle>
            <a:lvl1pPr indent="0" lvl="0" marL="0" marR="0" rtl="0" algn="r">
              <a:spcBef>
                <a:spcPts val="600"/>
              </a:spcBef>
              <a:spcAft>
                <a:spcPts val="0"/>
              </a:spcAft>
              <a:buClr>
                <a:schemeClr val="lt1"/>
              </a:buClr>
              <a:buFont typeface="Noto Sans Symbols"/>
              <a:buNone/>
              <a:defRPr b="0" i="0" sz="1800" u="none" cap="none" strike="noStrike">
                <a:solidFill>
                  <a:schemeClr val="lt1"/>
                </a:solidFill>
                <a:latin typeface="Trebuchet MS"/>
                <a:ea typeface="Trebuchet MS"/>
                <a:cs typeface="Trebuchet MS"/>
                <a:sym typeface="Trebuchet MS"/>
              </a:defRPr>
            </a:lvl1pPr>
            <a:lvl2pPr indent="0" lvl="1" marL="457200" marR="0" rtl="0" algn="ctr">
              <a:spcBef>
                <a:spcPts val="600"/>
              </a:spcBef>
              <a:spcAft>
                <a:spcPts val="0"/>
              </a:spcAft>
              <a:buClr>
                <a:srgbClr val="888888"/>
              </a:buClr>
              <a:buFont typeface="Noto Sans Symbols"/>
              <a:buNone/>
              <a:defRPr b="0" i="0" sz="2000" u="none" cap="none" strike="noStrike">
                <a:solidFill>
                  <a:srgbClr val="888888"/>
                </a:solidFill>
                <a:latin typeface="Trebuchet MS"/>
                <a:ea typeface="Trebuchet MS"/>
                <a:cs typeface="Trebuchet MS"/>
                <a:sym typeface="Trebuchet MS"/>
              </a:defRPr>
            </a:lvl2pPr>
            <a:lvl3pPr indent="0" lvl="2" marL="9144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3pPr>
            <a:lvl4pPr indent="0" lvl="3" marL="13716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4pPr>
            <a:lvl5pPr indent="0" lvl="4" marL="18288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5pPr>
            <a:lvl6pPr indent="0" lvl="5" marL="22860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6pPr>
            <a:lvl7pPr indent="0" lvl="6" marL="27432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7pPr>
            <a:lvl8pPr indent="0" lvl="7" marL="32004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8pPr>
            <a:lvl9pPr indent="0" lvl="8" marL="36576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9pPr>
          </a:lstStyle>
          <a:p/>
        </p:txBody>
      </p:sp>
      <p:sp>
        <p:nvSpPr>
          <p:cNvPr id="21" name="Shape 21"/>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
        <p:nvSpPr>
          <p:cNvPr id="22" name="Shape 22"/>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3" name="Shape 23"/>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93" name="Shape 93"/>
        <p:cNvGrpSpPr/>
        <p:nvPr/>
      </p:nvGrpSpPr>
      <p:grpSpPr>
        <a:xfrm>
          <a:off x="0" y="0"/>
          <a:ext cx="0" cy="0"/>
          <a:chOff x="0" y="0"/>
          <a:chExt cx="0" cy="0"/>
        </a:xfrm>
      </p:grpSpPr>
      <p:pic>
        <p:nvPicPr>
          <p:cNvPr descr="Overlay-ContentSlides.png" id="94" name="Shape 94"/>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95" name="Shape 9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6" name="Shape 9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7" name="Shape 9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98" name="Shape 98"/>
        <p:cNvGrpSpPr/>
        <p:nvPr/>
      </p:nvGrpSpPr>
      <p:grpSpPr>
        <a:xfrm>
          <a:off x="0" y="0"/>
          <a:ext cx="0" cy="0"/>
          <a:chOff x="0" y="0"/>
          <a:chExt cx="0" cy="0"/>
        </a:xfrm>
      </p:grpSpPr>
      <p:pic>
        <p:nvPicPr>
          <p:cNvPr descr="Overlay-ContentCaption.png" id="99" name="Shape 99"/>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00" name="Shape 100"/>
          <p:cNvSpPr txBox="1"/>
          <p:nvPr>
            <p:ph type="title"/>
          </p:nvPr>
        </p:nvSpPr>
        <p:spPr>
          <a:xfrm>
            <a:off x="779464" y="590550"/>
            <a:ext cx="3657600" cy="1162049"/>
          </a:xfrm>
          <a:prstGeom prst="rect">
            <a:avLst/>
          </a:prstGeom>
          <a:noFill/>
          <a:ln>
            <a:noFill/>
          </a:ln>
        </p:spPr>
        <p:txBody>
          <a:bodyPr anchorCtr="0" anchor="b" bIns="91425" lIns="91425" rIns="91425" tIns="91425"/>
          <a:lstStyle>
            <a:lvl1pPr indent="0" lvl="0" marL="0" marR="0" rtl="0" algn="ctr">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01" name="Shape 101"/>
          <p:cNvSpPr txBox="1"/>
          <p:nvPr>
            <p:ph idx="1" type="body"/>
          </p:nvPr>
        </p:nvSpPr>
        <p:spPr>
          <a:xfrm>
            <a:off x="4693023" y="739587"/>
            <a:ext cx="3657600" cy="5308786"/>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02" name="Shape 102"/>
          <p:cNvSpPr txBox="1"/>
          <p:nvPr>
            <p:ph idx="2" type="body"/>
          </p:nvPr>
        </p:nvSpPr>
        <p:spPr>
          <a:xfrm>
            <a:off x="779464" y="1816100"/>
            <a:ext cx="3657600" cy="3822700"/>
          </a:xfrm>
          <a:prstGeom prst="rect">
            <a:avLst/>
          </a:prstGeom>
          <a:noFill/>
          <a:ln>
            <a:noFill/>
          </a:ln>
        </p:spPr>
        <p:txBody>
          <a:bodyPr anchorCtr="0" anchor="t" bIns="91425" lIns="91425" rIns="91425" tIns="91425"/>
          <a:lstStyle>
            <a:lvl1pPr indent="0" lvl="0" marL="0" marR="0" rtl="0" algn="ctr">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03" name="Shape 10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04" name="Shape 10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05" name="Shape 10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106" name="Shape 106"/>
        <p:cNvGrpSpPr/>
        <p:nvPr/>
      </p:nvGrpSpPr>
      <p:grpSpPr>
        <a:xfrm>
          <a:off x="0" y="0"/>
          <a:ext cx="0" cy="0"/>
          <a:chOff x="0" y="0"/>
          <a:chExt cx="0" cy="0"/>
        </a:xfrm>
      </p:grpSpPr>
      <p:pic>
        <p:nvPicPr>
          <p:cNvPr descr="Overlay-PictureCaption.png" id="107" name="Shape 107"/>
          <p:cNvPicPr preferRelativeResize="0"/>
          <p:nvPr/>
        </p:nvPicPr>
        <p:blipFill rotWithShape="1">
          <a:blip r:embed="rId2">
            <a:alphaModFix/>
          </a:blip>
          <a:srcRect b="0" l="0" r="0" t="0"/>
          <a:stretch/>
        </p:blipFill>
        <p:spPr>
          <a:xfrm>
            <a:off x="449262" y="187325"/>
            <a:ext cx="8535987" cy="6483349"/>
          </a:xfrm>
          <a:prstGeom prst="rect">
            <a:avLst/>
          </a:prstGeom>
          <a:noFill/>
          <a:ln>
            <a:noFill/>
          </a:ln>
        </p:spPr>
      </p:pic>
      <p:sp>
        <p:nvSpPr>
          <p:cNvPr id="108" name="Shape 108"/>
          <p:cNvSpPr txBox="1"/>
          <p:nvPr>
            <p:ph type="title"/>
          </p:nvPr>
        </p:nvSpPr>
        <p:spPr>
          <a:xfrm>
            <a:off x="3886200" y="533400"/>
            <a:ext cx="4476749" cy="1252537"/>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09" name="Shape 109"/>
          <p:cNvSpPr txBox="1"/>
          <p:nvPr>
            <p:ph idx="1" type="body"/>
          </p:nvPr>
        </p:nvSpPr>
        <p:spPr>
          <a:xfrm>
            <a:off x="3886123" y="1828800"/>
            <a:ext cx="4474539" cy="3809999"/>
          </a:xfrm>
          <a:prstGeom prst="rect">
            <a:avLst/>
          </a:prstGeom>
          <a:noFill/>
          <a:ln>
            <a:noFill/>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0" name="Shape 110"/>
          <p:cNvSpPr/>
          <p:nvPr>
            <p:ph idx="2" type="pic"/>
          </p:nvPr>
        </p:nvSpPr>
        <p:spPr>
          <a:xfrm flipH="1">
            <a:off x="188252" y="179292"/>
            <a:ext cx="3281086" cy="6483095"/>
          </a:xfrm>
          <a:prstGeom prst="round1Rect">
            <a:avLst>
              <a:gd fmla="val 17325" name="adj"/>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1" name="Shape 111"/>
          <p:cNvSpPr txBox="1"/>
          <p:nvPr>
            <p:ph idx="10" type="dt"/>
          </p:nvPr>
        </p:nvSpPr>
        <p:spPr>
          <a:xfrm>
            <a:off x="38862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12" name="Shape 112"/>
          <p:cNvSpPr txBox="1"/>
          <p:nvPr>
            <p:ph idx="11" type="ftr"/>
          </p:nvPr>
        </p:nvSpPr>
        <p:spPr>
          <a:xfrm>
            <a:off x="5867400" y="6288087"/>
            <a:ext cx="2676525"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13" name="Shape 113"/>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icture with Caption, Alt.">
    <p:spTree>
      <p:nvGrpSpPr>
        <p:cNvPr id="114" name="Shape 114"/>
        <p:cNvGrpSpPr/>
        <p:nvPr/>
      </p:nvGrpSpPr>
      <p:grpSpPr>
        <a:xfrm>
          <a:off x="0" y="0"/>
          <a:ext cx="0" cy="0"/>
          <a:chOff x="0" y="0"/>
          <a:chExt cx="0" cy="0"/>
        </a:xfrm>
      </p:grpSpPr>
      <p:pic>
        <p:nvPicPr>
          <p:cNvPr descr="Overlay-PictureCaption-Extras.png" id="115" name="Shape 115"/>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16" name="Shape 116"/>
          <p:cNvSpPr txBox="1"/>
          <p:nvPr>
            <p:ph type="title"/>
          </p:nvPr>
        </p:nvSpPr>
        <p:spPr>
          <a:xfrm>
            <a:off x="4710953" y="533400"/>
            <a:ext cx="3657600" cy="1252537"/>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17" name="Shape 117"/>
          <p:cNvSpPr/>
          <p:nvPr>
            <p:ph idx="2" type="pic"/>
          </p:nvPr>
        </p:nvSpPr>
        <p:spPr>
          <a:xfrm flipH="1">
            <a:off x="596153" y="1600199"/>
            <a:ext cx="3657600" cy="3657601"/>
          </a:xfrm>
          <a:prstGeom prst="ellipse">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8" name="Shape 118"/>
          <p:cNvSpPr txBox="1"/>
          <p:nvPr>
            <p:ph idx="1" type="body"/>
          </p:nvPr>
        </p:nvSpPr>
        <p:spPr>
          <a:xfrm>
            <a:off x="4710412" y="1828800"/>
            <a:ext cx="3657600" cy="3809999"/>
          </a:xfrm>
          <a:prstGeom prst="rect">
            <a:avLst/>
          </a:prstGeom>
          <a:noFill/>
          <a:ln>
            <a:noFill/>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9" name="Shape 119"/>
          <p:cNvSpPr txBox="1"/>
          <p:nvPr>
            <p:ph idx="10" type="dt"/>
          </p:nvPr>
        </p:nvSpPr>
        <p:spPr>
          <a:xfrm>
            <a:off x="381000" y="6288087"/>
            <a:ext cx="1865312"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0" name="Shape 120"/>
          <p:cNvSpPr txBox="1"/>
          <p:nvPr>
            <p:ph idx="11" type="ftr"/>
          </p:nvPr>
        </p:nvSpPr>
        <p:spPr>
          <a:xfrm>
            <a:off x="3325812" y="6288087"/>
            <a:ext cx="5218112"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1" name="Shape 121"/>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icture above Caption">
    <p:spTree>
      <p:nvGrpSpPr>
        <p:cNvPr id="122" name="Shape 122"/>
        <p:cNvGrpSpPr/>
        <p:nvPr/>
      </p:nvGrpSpPr>
      <p:grpSpPr>
        <a:xfrm>
          <a:off x="0" y="0"/>
          <a:ext cx="0" cy="0"/>
          <a:chOff x="0" y="0"/>
          <a:chExt cx="0" cy="0"/>
        </a:xfrm>
      </p:grpSpPr>
      <p:pic>
        <p:nvPicPr>
          <p:cNvPr descr="Overlay-PictureCaption-Extras.png" id="123" name="Shape 123"/>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24" name="Shape 124"/>
          <p:cNvSpPr txBox="1"/>
          <p:nvPr>
            <p:ph type="title"/>
          </p:nvPr>
        </p:nvSpPr>
        <p:spPr>
          <a:xfrm>
            <a:off x="808037" y="3778623"/>
            <a:ext cx="7560514" cy="1102658"/>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25" name="Shape 125"/>
          <p:cNvSpPr/>
          <p:nvPr>
            <p:ph idx="2" type="pic"/>
          </p:nvPr>
        </p:nvSpPr>
        <p:spPr>
          <a:xfrm flipH="1">
            <a:off x="871583" y="762000"/>
            <a:ext cx="7427726" cy="2989730"/>
          </a:xfrm>
          <a:prstGeom prst="roundRect">
            <a:avLst>
              <a:gd fmla="val 7476" name="adj"/>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26" name="Shape 126"/>
          <p:cNvSpPr txBox="1"/>
          <p:nvPr>
            <p:ph idx="1" type="body"/>
          </p:nvPr>
        </p:nvSpPr>
        <p:spPr>
          <a:xfrm>
            <a:off x="808033" y="4827492"/>
            <a:ext cx="7559977" cy="1220881"/>
          </a:xfrm>
          <a:prstGeom prst="rect">
            <a:avLst/>
          </a:prstGeom>
          <a:noFill/>
          <a:ln>
            <a:noFill/>
          </a:ln>
        </p:spPr>
        <p:txBody>
          <a:bodyPr anchorCtr="0" anchor="t" bIns="91425" lIns="91425" rIns="91425" tIns="91425"/>
          <a:lstStyle>
            <a:lvl1pPr indent="0" lvl="0" marL="0" marR="0" rtl="0" algn="l">
              <a:spcBef>
                <a:spcPts val="6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27" name="Shape 127"/>
          <p:cNvSpPr txBox="1"/>
          <p:nvPr>
            <p:ph idx="10" type="dt"/>
          </p:nvPr>
        </p:nvSpPr>
        <p:spPr>
          <a:xfrm>
            <a:off x="381000" y="6288087"/>
            <a:ext cx="1865312"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8" name="Shape 128"/>
          <p:cNvSpPr txBox="1"/>
          <p:nvPr>
            <p:ph idx="11" type="ftr"/>
          </p:nvPr>
        </p:nvSpPr>
        <p:spPr>
          <a:xfrm>
            <a:off x="3325812" y="6288087"/>
            <a:ext cx="5218112"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9" name="Shape 129"/>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30" name="Shape 130"/>
        <p:cNvGrpSpPr/>
        <p:nvPr/>
      </p:nvGrpSpPr>
      <p:grpSpPr>
        <a:xfrm>
          <a:off x="0" y="0"/>
          <a:ext cx="0" cy="0"/>
          <a:chOff x="0" y="0"/>
          <a:chExt cx="0" cy="0"/>
        </a:xfrm>
      </p:grpSpPr>
      <p:pic>
        <p:nvPicPr>
          <p:cNvPr descr="Overlay-ContentSlides.png" id="131" name="Shape 131"/>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132" name="Shape 132"/>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33" name="Shape 133"/>
          <p:cNvSpPr txBox="1"/>
          <p:nvPr>
            <p:ph idx="1" type="body"/>
          </p:nvPr>
        </p:nvSpPr>
        <p:spPr>
          <a:xfrm rot="5400000">
            <a:off x="2466975" y="141288"/>
            <a:ext cx="4208462" cy="7583486"/>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4" name="Shape 13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35" name="Shape 13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36" name="Shape 13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37" name="Shape 137"/>
        <p:cNvGrpSpPr/>
        <p:nvPr/>
      </p:nvGrpSpPr>
      <p:grpSpPr>
        <a:xfrm>
          <a:off x="0" y="0"/>
          <a:ext cx="0" cy="0"/>
          <a:chOff x="0" y="0"/>
          <a:chExt cx="0" cy="0"/>
        </a:xfrm>
      </p:grpSpPr>
      <p:pic>
        <p:nvPicPr>
          <p:cNvPr descr="Overlay-ContentSlides.png" id="138" name="Shape 138"/>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139" name="Shape 139"/>
          <p:cNvSpPr txBox="1"/>
          <p:nvPr>
            <p:ph type="title"/>
          </p:nvPr>
        </p:nvSpPr>
        <p:spPr>
          <a:xfrm rot="5400000">
            <a:off x="5373266" y="2734842"/>
            <a:ext cx="5268912" cy="1358152"/>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40" name="Shape 140"/>
          <p:cNvSpPr txBox="1"/>
          <p:nvPr>
            <p:ph idx="1" type="body"/>
          </p:nvPr>
        </p:nvSpPr>
        <p:spPr>
          <a:xfrm rot="5400000">
            <a:off x="1230313" y="328613"/>
            <a:ext cx="5268911" cy="6170612"/>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41" name="Shape 141"/>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2" name="Shape 142"/>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3" name="Shape 143"/>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4" name="Shape 24"/>
        <p:cNvGrpSpPr/>
        <p:nvPr/>
      </p:nvGrpSpPr>
      <p:grpSpPr>
        <a:xfrm>
          <a:off x="0" y="0"/>
          <a:ext cx="0" cy="0"/>
          <a:chOff x="0" y="0"/>
          <a:chExt cx="0" cy="0"/>
        </a:xfrm>
      </p:grpSpPr>
      <p:pic>
        <p:nvPicPr>
          <p:cNvPr descr="Overlay-ContentSlides.png" id="25" name="Shape 25"/>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26" name="Shape 26"/>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27" name="Shape 27"/>
          <p:cNvSpPr txBox="1"/>
          <p:nvPr>
            <p:ph idx="1" type="body"/>
          </p:nvPr>
        </p:nvSpPr>
        <p:spPr>
          <a:xfrm>
            <a:off x="779462" y="1828800"/>
            <a:ext cx="7583486" cy="4208462"/>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28" name="Shape 28"/>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9" name="Shape 29"/>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0" name="Shape 30"/>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31" name="Shape 31"/>
        <p:cNvGrpSpPr/>
        <p:nvPr/>
      </p:nvGrpSpPr>
      <p:grpSpPr>
        <a:xfrm>
          <a:off x="0" y="0"/>
          <a:ext cx="0" cy="0"/>
          <a:chOff x="0" y="0"/>
          <a:chExt cx="0" cy="0"/>
        </a:xfrm>
      </p:grpSpPr>
      <p:pic>
        <p:nvPicPr>
          <p:cNvPr descr="Overlay-SectionHeader.png" id="32" name="Shape 32"/>
          <p:cNvPicPr preferRelativeResize="0"/>
          <p:nvPr/>
        </p:nvPicPr>
        <p:blipFill rotWithShape="1">
          <a:blip r:embed="rId2">
            <a:alphaModFix/>
          </a:blip>
          <a:srcRect b="0" l="0" r="0" t="0"/>
          <a:stretch/>
        </p:blipFill>
        <p:spPr>
          <a:xfrm>
            <a:off x="381000" y="0"/>
            <a:ext cx="8826499" cy="6483349"/>
          </a:xfrm>
          <a:prstGeom prst="rect">
            <a:avLst/>
          </a:prstGeom>
          <a:noFill/>
          <a:ln>
            <a:noFill/>
          </a:ln>
        </p:spPr>
      </p:pic>
      <p:sp>
        <p:nvSpPr>
          <p:cNvPr id="33" name="Shape 33"/>
          <p:cNvSpPr txBox="1"/>
          <p:nvPr>
            <p:ph type="title"/>
          </p:nvPr>
        </p:nvSpPr>
        <p:spPr>
          <a:xfrm>
            <a:off x="779462" y="2591359"/>
            <a:ext cx="7583486" cy="13620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34" name="Shape 34"/>
          <p:cNvSpPr txBox="1"/>
          <p:nvPr>
            <p:ph idx="1" type="body"/>
          </p:nvPr>
        </p:nvSpPr>
        <p:spPr>
          <a:xfrm>
            <a:off x="779462" y="3950353"/>
            <a:ext cx="7583486" cy="1500187"/>
          </a:xfrm>
          <a:prstGeom prst="rect">
            <a:avLst/>
          </a:prstGeom>
          <a:noFill/>
          <a:ln>
            <a:noFill/>
          </a:ln>
        </p:spPr>
        <p:txBody>
          <a:bodyPr anchorCtr="0" anchor="t" bIns="91425" lIns="91425" rIns="91425" tIns="91425"/>
          <a:lstStyle>
            <a:lvl1pPr indent="0" lvl="0" marL="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spcBef>
                <a:spcPts val="600"/>
              </a:spcBef>
              <a:spcAft>
                <a:spcPts val="0"/>
              </a:spcAft>
              <a:buClr>
                <a:srgbClr val="888888"/>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spcBef>
                <a:spcPts val="600"/>
              </a:spcBef>
              <a:spcAft>
                <a:spcPts val="0"/>
              </a:spcAft>
              <a:buClr>
                <a:srgbClr val="888888"/>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spcBef>
                <a:spcPts val="600"/>
              </a:spcBef>
              <a:spcAft>
                <a:spcPts val="0"/>
              </a:spcAft>
              <a:buClr>
                <a:srgbClr val="888888"/>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6pPr>
            <a:lvl7pPr indent="0" lvl="6" marL="27432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7pPr>
            <a:lvl8pPr indent="0" lvl="7" marL="32004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8pPr>
            <a:lvl9pPr indent="0" lvl="8" marL="36576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9pPr>
          </a:lstStyle>
          <a:p/>
        </p:txBody>
      </p:sp>
      <p:sp>
        <p:nvSpPr>
          <p:cNvPr id="35" name="Shape 3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6" name="Shape 3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7" name="Shape 3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38" name="Shape 38"/>
        <p:cNvGrpSpPr/>
        <p:nvPr/>
      </p:nvGrpSpPr>
      <p:grpSpPr>
        <a:xfrm>
          <a:off x="0" y="0"/>
          <a:ext cx="0" cy="0"/>
          <a:chOff x="0" y="0"/>
          <a:chExt cx="0" cy="0"/>
        </a:xfrm>
      </p:grpSpPr>
      <p:pic>
        <p:nvPicPr>
          <p:cNvPr descr="Overlay-ContentSlides.png" id="39" name="Shape 39"/>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40" name="Shape 40"/>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41" name="Shape 41"/>
          <p:cNvSpPr txBox="1"/>
          <p:nvPr>
            <p:ph idx="1" type="body"/>
          </p:nvPr>
        </p:nvSpPr>
        <p:spPr>
          <a:xfrm>
            <a:off x="779462" y="1828800"/>
            <a:ext cx="3657600" cy="4219575"/>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2" name="Shape 42"/>
          <p:cNvSpPr txBox="1"/>
          <p:nvPr>
            <p:ph idx="2" type="body"/>
          </p:nvPr>
        </p:nvSpPr>
        <p:spPr>
          <a:xfrm>
            <a:off x="4688541" y="1828800"/>
            <a:ext cx="3657600" cy="4219575"/>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3" name="Shape 4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46" name="Shape 46"/>
        <p:cNvGrpSpPr/>
        <p:nvPr/>
      </p:nvGrpSpPr>
      <p:grpSpPr>
        <a:xfrm>
          <a:off x="0" y="0"/>
          <a:ext cx="0" cy="0"/>
          <a:chOff x="0" y="0"/>
          <a:chExt cx="0" cy="0"/>
        </a:xfrm>
      </p:grpSpPr>
      <p:pic>
        <p:nvPicPr>
          <p:cNvPr descr="Overlay-ContentSlides.png" id="47" name="Shape 47"/>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cxnSp>
        <p:nvCxnSpPr>
          <p:cNvPr id="48" name="Shape 48"/>
          <p:cNvCxnSpPr/>
          <p:nvPr/>
        </p:nvCxnSpPr>
        <p:spPr>
          <a:xfrm>
            <a:off x="874712" y="2286000"/>
            <a:ext cx="3562350" cy="1587"/>
          </a:xfrm>
          <a:prstGeom prst="straightConnector1">
            <a:avLst/>
          </a:prstGeom>
          <a:noFill/>
          <a:ln cap="flat" cmpd="sng" w="19050">
            <a:solidFill>
              <a:schemeClr val="lt1"/>
            </a:solidFill>
            <a:prstDash val="solid"/>
            <a:round/>
            <a:headEnd len="med" w="med" type="none"/>
            <a:tailEnd len="med" w="med" type="none"/>
          </a:ln>
        </p:spPr>
      </p:cxnSp>
      <p:cxnSp>
        <p:nvCxnSpPr>
          <p:cNvPr id="49" name="Shape 49"/>
          <p:cNvCxnSpPr/>
          <p:nvPr/>
        </p:nvCxnSpPr>
        <p:spPr>
          <a:xfrm>
            <a:off x="4816475" y="2286000"/>
            <a:ext cx="3565525" cy="1587"/>
          </a:xfrm>
          <a:prstGeom prst="straightConnector1">
            <a:avLst/>
          </a:prstGeom>
          <a:noFill/>
          <a:ln cap="flat" cmpd="sng" w="19050">
            <a:solidFill>
              <a:schemeClr val="lt1"/>
            </a:solidFill>
            <a:prstDash val="solid"/>
            <a:round/>
            <a:headEnd len="med" w="med" type="none"/>
            <a:tailEnd len="med" w="med" type="none"/>
          </a:ln>
        </p:spPr>
      </p:cxnSp>
      <p:cxnSp>
        <p:nvCxnSpPr>
          <p:cNvPr id="50" name="Shape 50"/>
          <p:cNvCxnSpPr/>
          <p:nvPr/>
        </p:nvCxnSpPr>
        <p:spPr>
          <a:xfrm>
            <a:off x="874712" y="2286000"/>
            <a:ext cx="3562350" cy="1587"/>
          </a:xfrm>
          <a:prstGeom prst="straightConnector1">
            <a:avLst/>
          </a:prstGeom>
          <a:noFill/>
          <a:ln cap="flat" cmpd="sng" w="19050">
            <a:solidFill>
              <a:schemeClr val="lt1"/>
            </a:solidFill>
            <a:prstDash val="solid"/>
            <a:round/>
            <a:headEnd len="med" w="med" type="none"/>
            <a:tailEnd len="med" w="med" type="none"/>
          </a:ln>
        </p:spPr>
      </p:cxnSp>
      <p:cxnSp>
        <p:nvCxnSpPr>
          <p:cNvPr id="51" name="Shape 51"/>
          <p:cNvCxnSpPr/>
          <p:nvPr/>
        </p:nvCxnSpPr>
        <p:spPr>
          <a:xfrm>
            <a:off x="4816475" y="2286000"/>
            <a:ext cx="3565525" cy="1587"/>
          </a:xfrm>
          <a:prstGeom prst="straightConnector1">
            <a:avLst/>
          </a:prstGeom>
          <a:noFill/>
          <a:ln cap="flat" cmpd="sng" w="19050">
            <a:solidFill>
              <a:schemeClr val="lt1"/>
            </a:solidFill>
            <a:prstDash val="solid"/>
            <a:round/>
            <a:headEnd len="med" w="med" type="none"/>
            <a:tailEnd len="med" w="med" type="none"/>
          </a:ln>
        </p:spPr>
      </p:cxnSp>
      <p:sp>
        <p:nvSpPr>
          <p:cNvPr id="52" name="Shape 52"/>
          <p:cNvSpPr txBox="1"/>
          <p:nvPr>
            <p:ph type="title"/>
          </p:nvPr>
        </p:nvSpPr>
        <p:spPr>
          <a:xfrm>
            <a:off x="779462" y="381000"/>
            <a:ext cx="7583486" cy="1044387"/>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53" name="Shape 53"/>
          <p:cNvSpPr txBox="1"/>
          <p:nvPr>
            <p:ph idx="1" type="body"/>
          </p:nvPr>
        </p:nvSpPr>
        <p:spPr>
          <a:xfrm>
            <a:off x="779462" y="1438834"/>
            <a:ext cx="3657600" cy="789828"/>
          </a:xfrm>
          <a:prstGeom prst="rect">
            <a:avLst/>
          </a:prstGeom>
          <a:noFill/>
          <a:ln>
            <a:noFill/>
          </a:ln>
        </p:spPr>
        <p:txBody>
          <a:bodyPr anchorCtr="0" anchor="b" bIns="91425" lIns="91425" rIns="91425" tIns="91425"/>
          <a:lstStyle>
            <a:lvl1pPr indent="0" lvl="0" marL="0" marR="0" rtl="0" algn="ctr">
              <a:lnSpc>
                <a:spcPct val="107142"/>
              </a:lnSpc>
              <a:spcBef>
                <a:spcPts val="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1" i="0" sz="20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1" i="0" sz="18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5pPr>
            <a:lvl6pPr indent="0" lvl="5" marL="22860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6pPr>
            <a:lvl7pPr indent="0" lvl="6" marL="27432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7pPr>
            <a:lvl8pPr indent="0" lvl="7" marL="32004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8pPr>
            <a:lvl9pPr indent="0" lvl="8" marL="36576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4" name="Shape 54"/>
          <p:cNvSpPr txBox="1"/>
          <p:nvPr>
            <p:ph idx="2" type="body"/>
          </p:nvPr>
        </p:nvSpPr>
        <p:spPr>
          <a:xfrm>
            <a:off x="779462" y="2362199"/>
            <a:ext cx="3657600" cy="3686174"/>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5" name="Shape 55"/>
          <p:cNvSpPr txBox="1"/>
          <p:nvPr>
            <p:ph idx="3" type="body"/>
          </p:nvPr>
        </p:nvSpPr>
        <p:spPr>
          <a:xfrm>
            <a:off x="4705350" y="1438834"/>
            <a:ext cx="3657600" cy="789828"/>
          </a:xfrm>
          <a:prstGeom prst="rect">
            <a:avLst/>
          </a:prstGeom>
          <a:noFill/>
          <a:ln>
            <a:noFill/>
          </a:ln>
        </p:spPr>
        <p:txBody>
          <a:bodyPr anchorCtr="0" anchor="b" bIns="91425" lIns="91425" rIns="91425" tIns="91425"/>
          <a:lstStyle>
            <a:lvl1pPr indent="0" lvl="0" marL="0" marR="0" rtl="0" algn="ctr">
              <a:lnSpc>
                <a:spcPct val="107142"/>
              </a:lnSpc>
              <a:spcBef>
                <a:spcPts val="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1" i="0" sz="20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1" i="0" sz="18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5pPr>
            <a:lvl6pPr indent="0" lvl="5" marL="22860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6pPr>
            <a:lvl7pPr indent="0" lvl="6" marL="27432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7pPr>
            <a:lvl8pPr indent="0" lvl="7" marL="32004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8pPr>
            <a:lvl9pPr indent="0" lvl="8" marL="36576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6" name="Shape 56"/>
          <p:cNvSpPr txBox="1"/>
          <p:nvPr>
            <p:ph idx="4" type="body"/>
          </p:nvPr>
        </p:nvSpPr>
        <p:spPr>
          <a:xfrm>
            <a:off x="4705350" y="2362199"/>
            <a:ext cx="3657600" cy="3686174"/>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7" name="Shape 57"/>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8" name="Shape 58"/>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9" name="Shape 59"/>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2 Content, Top and Bottom">
    <p:spTree>
      <p:nvGrpSpPr>
        <p:cNvPr id="60" name="Shape 60"/>
        <p:cNvGrpSpPr/>
        <p:nvPr/>
      </p:nvGrpSpPr>
      <p:grpSpPr>
        <a:xfrm>
          <a:off x="0" y="0"/>
          <a:ext cx="0" cy="0"/>
          <a:chOff x="0" y="0"/>
          <a:chExt cx="0" cy="0"/>
        </a:xfrm>
      </p:grpSpPr>
      <p:pic>
        <p:nvPicPr>
          <p:cNvPr descr="Overlay-ContentSlides.png" id="61" name="Shape 61"/>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62" name="Shape 62"/>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63" name="Shape 63"/>
          <p:cNvSpPr txBox="1"/>
          <p:nvPr>
            <p:ph idx="1" type="body"/>
          </p:nvPr>
        </p:nvSpPr>
        <p:spPr>
          <a:xfrm>
            <a:off x="779462" y="1828800"/>
            <a:ext cx="7585076"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4" name="Shape 64"/>
          <p:cNvSpPr txBox="1"/>
          <p:nvPr>
            <p:ph idx="2" type="body"/>
          </p:nvPr>
        </p:nvSpPr>
        <p:spPr>
          <a:xfrm>
            <a:off x="779462" y="3991816"/>
            <a:ext cx="7585076"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5" name="Shape 6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6" name="Shape 6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3 Content">
    <p:spTree>
      <p:nvGrpSpPr>
        <p:cNvPr id="68" name="Shape 68"/>
        <p:cNvGrpSpPr/>
        <p:nvPr/>
      </p:nvGrpSpPr>
      <p:grpSpPr>
        <a:xfrm>
          <a:off x="0" y="0"/>
          <a:ext cx="0" cy="0"/>
          <a:chOff x="0" y="0"/>
          <a:chExt cx="0" cy="0"/>
        </a:xfrm>
      </p:grpSpPr>
      <p:pic>
        <p:nvPicPr>
          <p:cNvPr descr="Overlay-ContentSlides.png" id="69" name="Shape 69"/>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70" name="Shape 70"/>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71" name="Shape 71"/>
          <p:cNvSpPr txBox="1"/>
          <p:nvPr>
            <p:ph idx="1" type="body"/>
          </p:nvPr>
        </p:nvSpPr>
        <p:spPr>
          <a:xfrm>
            <a:off x="4710953"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2" name="Shape 72"/>
          <p:cNvSpPr txBox="1"/>
          <p:nvPr>
            <p:ph idx="2" type="body"/>
          </p:nvPr>
        </p:nvSpPr>
        <p:spPr>
          <a:xfrm>
            <a:off x="4710953"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3" name="Shape 73"/>
          <p:cNvSpPr txBox="1"/>
          <p:nvPr>
            <p:ph idx="3" type="body"/>
          </p:nvPr>
        </p:nvSpPr>
        <p:spPr>
          <a:xfrm>
            <a:off x="779462" y="1828800"/>
            <a:ext cx="3657600" cy="4219575"/>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4" name="Shape 7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5" name="Shape 7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6" name="Shape 7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4 Content">
    <p:spTree>
      <p:nvGrpSpPr>
        <p:cNvPr id="77" name="Shape 77"/>
        <p:cNvGrpSpPr/>
        <p:nvPr/>
      </p:nvGrpSpPr>
      <p:grpSpPr>
        <a:xfrm>
          <a:off x="0" y="0"/>
          <a:ext cx="0" cy="0"/>
          <a:chOff x="0" y="0"/>
          <a:chExt cx="0" cy="0"/>
        </a:xfrm>
      </p:grpSpPr>
      <p:pic>
        <p:nvPicPr>
          <p:cNvPr descr="Overlay-ContentSlides.png" id="78" name="Shape 78"/>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79" name="Shape 79"/>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80" name="Shape 80"/>
          <p:cNvSpPr txBox="1"/>
          <p:nvPr>
            <p:ph idx="1" type="body"/>
          </p:nvPr>
        </p:nvSpPr>
        <p:spPr>
          <a:xfrm>
            <a:off x="779462"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1" name="Shape 81"/>
          <p:cNvSpPr txBox="1"/>
          <p:nvPr>
            <p:ph idx="2" type="body"/>
          </p:nvPr>
        </p:nvSpPr>
        <p:spPr>
          <a:xfrm>
            <a:off x="779462"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2" name="Shape 82"/>
          <p:cNvSpPr txBox="1"/>
          <p:nvPr>
            <p:ph idx="3" type="body"/>
          </p:nvPr>
        </p:nvSpPr>
        <p:spPr>
          <a:xfrm>
            <a:off x="4710953"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3" name="Shape 83"/>
          <p:cNvSpPr txBox="1"/>
          <p:nvPr>
            <p:ph idx="4" type="body"/>
          </p:nvPr>
        </p:nvSpPr>
        <p:spPr>
          <a:xfrm>
            <a:off x="4710953"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4" name="Shape 8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5" name="Shape 8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6" name="Shape 8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87" name="Shape 87"/>
        <p:cNvGrpSpPr/>
        <p:nvPr/>
      </p:nvGrpSpPr>
      <p:grpSpPr>
        <a:xfrm>
          <a:off x="0" y="0"/>
          <a:ext cx="0" cy="0"/>
          <a:chOff x="0" y="0"/>
          <a:chExt cx="0" cy="0"/>
        </a:xfrm>
      </p:grpSpPr>
      <p:pic>
        <p:nvPicPr>
          <p:cNvPr descr="Overlay-ContentSlides.png" id="88" name="Shape 88"/>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89" name="Shape 89"/>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90" name="Shape 90"/>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1" name="Shape 91"/>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2" name="Shape 92"/>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190500" y="190500"/>
            <a:ext cx="8764587" cy="6478588"/>
          </a:xfrm>
          <a:prstGeom prst="round2DiagRect">
            <a:avLst>
              <a:gd fmla="val 9416" name="adj1"/>
              <a:gd fmla="val 0" name="adj2"/>
            </a:avLst>
          </a:prstGeom>
          <a:gradFill>
            <a:gsLst>
              <a:gs pos="0">
                <a:srgbClr val="B27A00"/>
              </a:gs>
              <a:gs pos="13000">
                <a:srgbClr val="B27A00"/>
              </a:gs>
              <a:gs pos="100000">
                <a:schemeClr val="lt1"/>
              </a:gs>
            </a:gsLst>
            <a:lin ang="540000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Shape 11"/>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2" name="Shape 12"/>
          <p:cNvSpPr txBox="1"/>
          <p:nvPr>
            <p:ph idx="1" type="body"/>
          </p:nvPr>
        </p:nvSpPr>
        <p:spPr>
          <a:xfrm>
            <a:off x="779462" y="1828800"/>
            <a:ext cx="7583486" cy="4208462"/>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 name="Shape 1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 name="Shape 1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pic>
        <p:nvPicPr>
          <p:cNvPr descr="FIULogo_H_CMYK_fx.png" id="16" name="Shape 16"/>
          <p:cNvPicPr preferRelativeResize="0"/>
          <p:nvPr/>
        </p:nvPicPr>
        <p:blipFill rotWithShape="1">
          <a:blip r:embed="rId1">
            <a:alphaModFix/>
          </a:blip>
          <a:srcRect b="0" l="0" r="0" t="0"/>
          <a:stretch/>
        </p:blipFill>
        <p:spPr>
          <a:xfrm>
            <a:off x="6103937" y="5959475"/>
            <a:ext cx="2430462" cy="69373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8.png"/><Relationship Id="rId4"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jpg"/></Relationships>
</file>

<file path=ppt/slides/_rels/slide22.xml.rels><?xml version="1.0" encoding="UTF-8" standalone="yes"?><Relationships xmlns="http://schemas.openxmlformats.org/package/2006/relationships"><Relationship Id="rId10"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22.png"/><Relationship Id="rId9" Type="http://schemas.openxmlformats.org/officeDocument/2006/relationships/image" Target="../media/image24.png"/><Relationship Id="rId5" Type="http://schemas.openxmlformats.org/officeDocument/2006/relationships/hyperlink" Target="mailto:Daniel.b.antonio@gmail.com" TargetMode="External"/><Relationship Id="rId6" Type="http://schemas.openxmlformats.org/officeDocument/2006/relationships/image" Target="../media/image21.png"/><Relationship Id="rId7" Type="http://schemas.openxmlformats.org/officeDocument/2006/relationships/image" Target="../media/image18.png"/><Relationship Id="rId8"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ctrTitle"/>
          </p:nvPr>
        </p:nvSpPr>
        <p:spPr>
          <a:xfrm>
            <a:off x="135925" y="1510687"/>
            <a:ext cx="8686800" cy="3900900"/>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r>
              <a:rPr lang="en-US"/>
              <a:t>Exploring the </a:t>
            </a:r>
            <a:r>
              <a:rPr lang="en-US"/>
              <a:t>Unconscious</a:t>
            </a:r>
          </a:p>
          <a:p>
            <a:pPr indent="0" lvl="0" marL="0" marR="0" rtl="0" algn="ctr">
              <a:spcBef>
                <a:spcPts val="0"/>
              </a:spcBef>
              <a:spcAft>
                <a:spcPts val="0"/>
              </a:spcAft>
              <a:buSzPct val="25000"/>
              <a:buNone/>
            </a:pPr>
            <a:r>
              <a:t/>
            </a:r>
            <a:endParaRPr sz="2900"/>
          </a:p>
          <a:p>
            <a:pPr indent="0" lvl="0" marL="0" marR="0" rtl="0" algn="ctr">
              <a:spcBef>
                <a:spcPts val="0"/>
              </a:spcBef>
              <a:spcAft>
                <a:spcPts val="0"/>
              </a:spcAft>
              <a:buSzPct val="25000"/>
              <a:buNone/>
            </a:pPr>
            <a:r>
              <a:rPr b="0" i="0" lang="en-US" sz="2500" u="none" cap="none" strike="noStrike">
                <a:solidFill>
                  <a:srgbClr val="001D4D"/>
                </a:solidFill>
                <a:latin typeface="Trebuchet MS"/>
                <a:ea typeface="Trebuchet MS"/>
                <a:cs typeface="Trebuchet MS"/>
                <a:sym typeface="Trebuchet MS"/>
              </a:rPr>
              <a:t>Team Members: </a:t>
            </a:r>
            <a:r>
              <a:rPr lang="en-US" sz="2500"/>
              <a:t>Ruben Valdes Jr., Daniel Antonio</a:t>
            </a:r>
            <a:br>
              <a:rPr b="0" i="0" lang="en-US" sz="2500" u="none" cap="none" strike="noStrike">
                <a:solidFill>
                  <a:srgbClr val="001D4D"/>
                </a:solidFill>
                <a:latin typeface="Trebuchet MS"/>
                <a:ea typeface="Trebuchet MS"/>
                <a:cs typeface="Trebuchet MS"/>
                <a:sym typeface="Trebuchet MS"/>
              </a:rPr>
            </a:br>
            <a:r>
              <a:rPr b="0" i="0" lang="en-US" sz="2500" u="none" cap="none" strike="noStrike">
                <a:solidFill>
                  <a:srgbClr val="001D4D"/>
                </a:solidFill>
                <a:latin typeface="Trebuchet MS"/>
                <a:ea typeface="Trebuchet MS"/>
                <a:cs typeface="Trebuchet MS"/>
                <a:sym typeface="Trebuchet MS"/>
              </a:rPr>
              <a:t>Product Owner:</a:t>
            </a:r>
            <a:r>
              <a:rPr lang="en-US" sz="2500"/>
              <a:t> Mario Eraso</a:t>
            </a:r>
          </a:p>
          <a:p>
            <a:pPr indent="0" lvl="0" marL="0" marR="0" rtl="0" algn="ctr">
              <a:spcBef>
                <a:spcPts val="0"/>
              </a:spcBef>
              <a:spcAft>
                <a:spcPts val="0"/>
              </a:spcAft>
              <a:buSzPct val="25000"/>
              <a:buNone/>
            </a:pPr>
            <a:r>
              <a:rPr lang="en-US" sz="2500"/>
              <a:t>Instructor: Masoud Sadjadi</a:t>
            </a:r>
            <a:br>
              <a:rPr b="0" i="0" lang="en-US" sz="2800" u="none" cap="none" strike="noStrike">
                <a:solidFill>
                  <a:srgbClr val="001D4D"/>
                </a:solidFill>
                <a:latin typeface="Trebuchet MS"/>
                <a:ea typeface="Trebuchet MS"/>
                <a:cs typeface="Trebuchet MS"/>
                <a:sym typeface="Trebuchet MS"/>
              </a:rPr>
            </a:br>
            <a:br>
              <a:rPr b="0" i="0" lang="en-US" sz="44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School of Computing and Information Sciences</a:t>
            </a:r>
            <a:br>
              <a:rPr b="0" i="0" lang="en-US" sz="18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Florida International University</a:t>
            </a:r>
          </a:p>
        </p:txBody>
      </p:sp>
      <p:sp>
        <p:nvSpPr>
          <p:cNvPr id="150" name="Shape 150"/>
          <p:cNvSpPr txBox="1"/>
          <p:nvPr>
            <p:ph idx="1" type="subTitle"/>
          </p:nvPr>
        </p:nvSpPr>
        <p:spPr>
          <a:xfrm>
            <a:off x="228600" y="5643562"/>
            <a:ext cx="8686800" cy="121919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lt1"/>
              </a:buClr>
              <a:buSzPct val="25000"/>
              <a:buFont typeface="Noto Sans Symbols"/>
              <a:buNone/>
            </a:pPr>
            <a:r>
              <a:rPr lang="en-US">
                <a:solidFill>
                  <a:srgbClr val="666666"/>
                </a:solidFill>
              </a:rPr>
              <a:t> </a:t>
            </a:r>
          </a:p>
        </p:txBody>
      </p:sp>
      <p:sp>
        <p:nvSpPr>
          <p:cNvPr id="151" name="Shape 151"/>
          <p:cNvSpPr txBox="1"/>
          <p:nvPr/>
        </p:nvSpPr>
        <p:spPr>
          <a:xfrm>
            <a:off x="135925" y="556025"/>
            <a:ext cx="8686800" cy="722700"/>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r>
              <a:rPr b="0" i="0" lang="en-US" sz="3600" u="none" cap="none" strike="noStrike">
                <a:solidFill>
                  <a:srgbClr val="001D4D"/>
                </a:solidFill>
                <a:latin typeface="Trebuchet MS"/>
                <a:ea typeface="Trebuchet MS"/>
                <a:cs typeface="Trebuchet MS"/>
                <a:sym typeface="Trebuchet MS"/>
              </a:rPr>
              <a:t>Final Presentation</a:t>
            </a:r>
          </a:p>
          <a:p>
            <a:pPr lvl="0" rtl="0" algn="ctr">
              <a:spcBef>
                <a:spcPts val="0"/>
              </a:spcBef>
              <a:buClr>
                <a:schemeClr val="dk1"/>
              </a:buClr>
              <a:buSzPct val="25000"/>
              <a:buFont typeface="Arial"/>
              <a:buNone/>
            </a:pPr>
            <a:r>
              <a:rPr lang="en-US" sz="2600">
                <a:solidFill>
                  <a:srgbClr val="001D4D"/>
                </a:solidFill>
                <a:latin typeface="Trebuchet MS"/>
                <a:ea typeface="Trebuchet MS"/>
                <a:cs typeface="Trebuchet MS"/>
                <a:sym typeface="Trebuchet MS"/>
              </a:rPr>
              <a:t>2017</a:t>
            </a:r>
          </a:p>
        </p:txBody>
      </p:sp>
      <p:sp>
        <p:nvSpPr>
          <p:cNvPr id="152" name="Shape 152"/>
          <p:cNvSpPr txBox="1"/>
          <p:nvPr/>
        </p:nvSpPr>
        <p:spPr>
          <a:xfrm>
            <a:off x="585850" y="5942950"/>
            <a:ext cx="1550700" cy="620400"/>
          </a:xfrm>
          <a:prstGeom prst="rect">
            <a:avLst/>
          </a:prstGeom>
          <a:noFill/>
          <a:ln>
            <a:noFill/>
          </a:ln>
        </p:spPr>
        <p:txBody>
          <a:bodyPr anchorCtr="0" anchor="t" bIns="91425" lIns="91425" rIns="91425" tIns="91425">
            <a:noAutofit/>
          </a:bodyPr>
          <a:lstStyle/>
          <a:p>
            <a:pPr lvl="0">
              <a:spcBef>
                <a:spcPts val="0"/>
              </a:spcBef>
              <a:buNone/>
            </a:pPr>
            <a:r>
              <a:rPr lang="en-US"/>
              <a:t>The logo of your project</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#1</a:t>
            </a:r>
          </a:p>
        </p:txBody>
      </p:sp>
      <p:pic>
        <p:nvPicPr>
          <p:cNvPr id="221" name="Shape 221"/>
          <p:cNvPicPr preferRelativeResize="0"/>
          <p:nvPr/>
        </p:nvPicPr>
        <p:blipFill>
          <a:blip r:embed="rId3">
            <a:alphaModFix/>
          </a:blip>
          <a:stretch>
            <a:fillRect/>
          </a:stretch>
        </p:blipFill>
        <p:spPr>
          <a:xfrm>
            <a:off x="1255650" y="2268200"/>
            <a:ext cx="6246275" cy="27218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#2</a:t>
            </a:r>
          </a:p>
        </p:txBody>
      </p:sp>
      <p:sp>
        <p:nvSpPr>
          <p:cNvPr id="228" name="Shape 228"/>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292100" lvl="0" marL="457200" rtl="0">
              <a:spcBef>
                <a:spcPts val="0"/>
              </a:spcBef>
              <a:buSzPct val="100000"/>
            </a:pPr>
            <a:r>
              <a:rPr lang="en-US" sz="1000">
                <a:solidFill>
                  <a:schemeClr val="dk1"/>
                </a:solidFill>
                <a:latin typeface="Arial"/>
                <a:ea typeface="Arial"/>
                <a:cs typeface="Arial"/>
                <a:sym typeface="Arial"/>
              </a:rPr>
              <a:t>Name: </a:t>
            </a:r>
            <a:r>
              <a:rPr b="1" lang="en-US" sz="1000">
                <a:solidFill>
                  <a:schemeClr val="dk1"/>
                </a:solidFill>
                <a:latin typeface="Arial"/>
                <a:ea typeface="Arial"/>
                <a:cs typeface="Arial"/>
                <a:sym typeface="Arial"/>
              </a:rPr>
              <a:t>Input</a:t>
            </a:r>
          </a:p>
          <a:p>
            <a:pPr indent="0" lvl="0" marL="0" rtl="0">
              <a:spcBef>
                <a:spcPts val="0"/>
              </a:spcBef>
              <a:buNone/>
            </a:pPr>
            <a:r>
              <a:rPr lang="en-US" sz="1000">
                <a:solidFill>
                  <a:schemeClr val="dk1"/>
                </a:solidFill>
                <a:latin typeface="Arial"/>
                <a:ea typeface="Arial"/>
                <a:cs typeface="Arial"/>
                <a:sym typeface="Arial"/>
              </a:rPr>
              <a:t>Actor: User</a:t>
            </a:r>
          </a:p>
          <a:p>
            <a:pPr indent="0" lvl="0" marL="0" rtl="0">
              <a:spcBef>
                <a:spcPts val="0"/>
              </a:spcBef>
              <a:buNone/>
            </a:pPr>
            <a:br>
              <a:rPr lang="en-US" sz="1000">
                <a:solidFill>
                  <a:schemeClr val="dk1"/>
                </a:solidFill>
                <a:latin typeface="Arial"/>
                <a:ea typeface="Arial"/>
                <a:cs typeface="Arial"/>
                <a:sym typeface="Arial"/>
              </a:rPr>
            </a:br>
            <a:r>
              <a:rPr lang="en-US" sz="1000">
                <a:solidFill>
                  <a:schemeClr val="dk1"/>
                </a:solidFill>
                <a:latin typeface="Arial"/>
                <a:ea typeface="Arial"/>
                <a:cs typeface="Arial"/>
                <a:sym typeface="Arial"/>
              </a:rPr>
              <a:t>Preconditions: As a user I must have fields to input my desired question and answer</a:t>
            </a:r>
          </a:p>
          <a:p>
            <a:pPr indent="0" lvl="0" marL="0" rtl="0">
              <a:spcBef>
                <a:spcPts val="0"/>
              </a:spcBef>
              <a:buNone/>
            </a:pPr>
            <a:br>
              <a:rPr lang="en-US" sz="1000">
                <a:solidFill>
                  <a:schemeClr val="dk1"/>
                </a:solidFill>
                <a:latin typeface="Arial"/>
                <a:ea typeface="Arial"/>
                <a:cs typeface="Arial"/>
                <a:sym typeface="Arial"/>
              </a:rPr>
            </a:br>
            <a:r>
              <a:rPr lang="en-US" sz="1000">
                <a:solidFill>
                  <a:schemeClr val="dk1"/>
                </a:solidFill>
                <a:latin typeface="Arial"/>
                <a:ea typeface="Arial"/>
                <a:cs typeface="Arial"/>
                <a:sym typeface="Arial"/>
              </a:rPr>
              <a:t>Description &lt;Flow of events&gt;:</a:t>
            </a:r>
            <a:br>
              <a:rPr lang="en-US" sz="1000">
                <a:solidFill>
                  <a:schemeClr val="dk1"/>
                </a:solidFill>
                <a:latin typeface="Arial"/>
                <a:ea typeface="Arial"/>
                <a:cs typeface="Arial"/>
                <a:sym typeface="Arial"/>
              </a:rPr>
            </a:br>
            <a:r>
              <a:rPr lang="en-US" sz="1000">
                <a:solidFill>
                  <a:schemeClr val="dk1"/>
                </a:solidFill>
                <a:latin typeface="Arial"/>
                <a:ea typeface="Arial"/>
                <a:cs typeface="Arial"/>
                <a:sym typeface="Arial"/>
              </a:rPr>
              <a:t>User is prompted that they must have a minimum of three answers before using this program.</a:t>
            </a:r>
            <a:br>
              <a:rPr lang="en-US" sz="1000">
                <a:solidFill>
                  <a:schemeClr val="dk1"/>
                </a:solidFill>
                <a:latin typeface="Arial"/>
                <a:ea typeface="Arial"/>
                <a:cs typeface="Arial"/>
                <a:sym typeface="Arial"/>
              </a:rPr>
            </a:br>
            <a:r>
              <a:rPr lang="en-US" sz="1000">
                <a:solidFill>
                  <a:schemeClr val="dk1"/>
                </a:solidFill>
                <a:latin typeface="Arial"/>
                <a:ea typeface="Arial"/>
                <a:cs typeface="Arial"/>
                <a:sym typeface="Arial"/>
              </a:rPr>
              <a:t>User is prompted to input a single question.</a:t>
            </a:r>
            <a:br>
              <a:rPr lang="en-US" sz="1000">
                <a:solidFill>
                  <a:schemeClr val="dk1"/>
                </a:solidFill>
                <a:latin typeface="Arial"/>
                <a:ea typeface="Arial"/>
                <a:cs typeface="Arial"/>
                <a:sym typeface="Arial"/>
              </a:rPr>
            </a:br>
            <a:r>
              <a:rPr lang="en-US" sz="1000">
                <a:solidFill>
                  <a:schemeClr val="dk1"/>
                </a:solidFill>
                <a:latin typeface="Arial"/>
                <a:ea typeface="Arial"/>
                <a:cs typeface="Arial"/>
                <a:sym typeface="Arial"/>
              </a:rPr>
              <a:t>User inputs their question.  </a:t>
            </a:r>
            <a:br>
              <a:rPr lang="en-US" sz="1000">
                <a:solidFill>
                  <a:schemeClr val="dk1"/>
                </a:solidFill>
                <a:latin typeface="Arial"/>
                <a:ea typeface="Arial"/>
                <a:cs typeface="Arial"/>
                <a:sym typeface="Arial"/>
              </a:rPr>
            </a:br>
            <a:r>
              <a:rPr lang="en-US" sz="1000">
                <a:solidFill>
                  <a:schemeClr val="dk1"/>
                </a:solidFill>
                <a:latin typeface="Arial"/>
                <a:ea typeface="Arial"/>
                <a:cs typeface="Arial"/>
                <a:sym typeface="Arial"/>
              </a:rPr>
              <a:t>User is prompted to input there 1st answer. </a:t>
            </a:r>
            <a:br>
              <a:rPr lang="en-US" sz="1000">
                <a:solidFill>
                  <a:schemeClr val="dk1"/>
                </a:solidFill>
                <a:latin typeface="Arial"/>
                <a:ea typeface="Arial"/>
                <a:cs typeface="Arial"/>
                <a:sym typeface="Arial"/>
              </a:rPr>
            </a:br>
            <a:r>
              <a:rPr lang="en-US" sz="1000">
                <a:solidFill>
                  <a:schemeClr val="dk1"/>
                </a:solidFill>
                <a:latin typeface="Arial"/>
                <a:ea typeface="Arial"/>
                <a:cs typeface="Arial"/>
                <a:sym typeface="Arial"/>
              </a:rPr>
              <a:t>User inputs their answer.</a:t>
            </a:r>
            <a:br>
              <a:rPr lang="en-US" sz="1000">
                <a:solidFill>
                  <a:schemeClr val="dk1"/>
                </a:solidFill>
                <a:latin typeface="Arial"/>
                <a:ea typeface="Arial"/>
                <a:cs typeface="Arial"/>
                <a:sym typeface="Arial"/>
              </a:rPr>
            </a:br>
            <a:r>
              <a:rPr lang="en-US" sz="1000">
                <a:solidFill>
                  <a:schemeClr val="dk1"/>
                </a:solidFill>
                <a:latin typeface="Arial"/>
                <a:ea typeface="Arial"/>
                <a:cs typeface="Arial"/>
                <a:sym typeface="Arial"/>
              </a:rPr>
              <a:t>User is prompted to input their 2nd answer.</a:t>
            </a:r>
            <a:br>
              <a:rPr lang="en-US" sz="1000">
                <a:solidFill>
                  <a:schemeClr val="dk1"/>
                </a:solidFill>
                <a:latin typeface="Arial"/>
                <a:ea typeface="Arial"/>
                <a:cs typeface="Arial"/>
                <a:sym typeface="Arial"/>
              </a:rPr>
            </a:br>
            <a:r>
              <a:rPr lang="en-US" sz="1000">
                <a:solidFill>
                  <a:schemeClr val="dk1"/>
                </a:solidFill>
                <a:latin typeface="Arial"/>
                <a:ea typeface="Arial"/>
                <a:cs typeface="Arial"/>
                <a:sym typeface="Arial"/>
              </a:rPr>
              <a:t>User inputs their answer.</a:t>
            </a:r>
            <a:br>
              <a:rPr lang="en-US" sz="1000">
                <a:solidFill>
                  <a:schemeClr val="dk1"/>
                </a:solidFill>
                <a:latin typeface="Arial"/>
                <a:ea typeface="Arial"/>
                <a:cs typeface="Arial"/>
                <a:sym typeface="Arial"/>
              </a:rPr>
            </a:br>
            <a:r>
              <a:rPr lang="en-US" sz="1000">
                <a:solidFill>
                  <a:schemeClr val="dk1"/>
                </a:solidFill>
                <a:latin typeface="Arial"/>
                <a:ea typeface="Arial"/>
                <a:cs typeface="Arial"/>
                <a:sym typeface="Arial"/>
              </a:rPr>
              <a:t>User is prompted to input their final answer.</a:t>
            </a:r>
            <a:br>
              <a:rPr lang="en-US" sz="1000">
                <a:solidFill>
                  <a:schemeClr val="dk1"/>
                </a:solidFill>
                <a:latin typeface="Arial"/>
                <a:ea typeface="Arial"/>
                <a:cs typeface="Arial"/>
                <a:sym typeface="Arial"/>
              </a:rPr>
            </a:br>
            <a:r>
              <a:rPr lang="en-US" sz="1000">
                <a:solidFill>
                  <a:schemeClr val="dk1"/>
                </a:solidFill>
                <a:latin typeface="Arial"/>
                <a:ea typeface="Arial"/>
                <a:cs typeface="Arial"/>
                <a:sym typeface="Arial"/>
              </a:rPr>
              <a:t>User inputs their answer.</a:t>
            </a:r>
            <a:br>
              <a:rPr lang="en-US" sz="1000">
                <a:solidFill>
                  <a:schemeClr val="dk1"/>
                </a:solidFill>
                <a:latin typeface="Arial"/>
                <a:ea typeface="Arial"/>
                <a:cs typeface="Arial"/>
                <a:sym typeface="Arial"/>
              </a:rPr>
            </a:br>
            <a:r>
              <a:rPr lang="en-US" sz="1000">
                <a:solidFill>
                  <a:schemeClr val="dk1"/>
                </a:solidFill>
                <a:latin typeface="Arial"/>
                <a:ea typeface="Arial"/>
                <a:cs typeface="Arial"/>
                <a:sym typeface="Arial"/>
              </a:rPr>
              <a:t>User is prompted whether they wish to test another question and answers.</a:t>
            </a:r>
            <a:br>
              <a:rPr lang="en-US" sz="1000">
                <a:solidFill>
                  <a:schemeClr val="dk1"/>
                </a:solidFill>
                <a:latin typeface="Arial"/>
                <a:ea typeface="Arial"/>
                <a:cs typeface="Arial"/>
                <a:sym typeface="Arial"/>
              </a:rPr>
            </a:br>
            <a:br>
              <a:rPr lang="en-US" sz="1000">
                <a:solidFill>
                  <a:schemeClr val="dk1"/>
                </a:solidFill>
                <a:latin typeface="Arial"/>
                <a:ea typeface="Arial"/>
                <a:cs typeface="Arial"/>
                <a:sym typeface="Arial"/>
              </a:rPr>
            </a:br>
            <a:r>
              <a:rPr lang="en-US" sz="1000">
                <a:solidFill>
                  <a:schemeClr val="dk1"/>
                </a:solidFill>
                <a:latin typeface="Arial"/>
                <a:ea typeface="Arial"/>
                <a:cs typeface="Arial"/>
                <a:sym typeface="Arial"/>
              </a:rPr>
              <a:t>Exit condition: User types in “N” or “Y.</a:t>
            </a:r>
          </a:p>
          <a:p>
            <a:pPr indent="0" lvl="0" marL="0" rtl="0">
              <a:spcBef>
                <a:spcPts val="0"/>
              </a:spcBef>
              <a:buNone/>
            </a:pPr>
            <a:br>
              <a:rPr lang="en-US" sz="1000">
                <a:solidFill>
                  <a:schemeClr val="dk1"/>
                </a:solidFill>
                <a:latin typeface="Arial"/>
                <a:ea typeface="Arial"/>
                <a:cs typeface="Arial"/>
                <a:sym typeface="Arial"/>
              </a:rPr>
            </a:br>
            <a:r>
              <a:rPr lang="en-US" sz="1000">
                <a:solidFill>
                  <a:schemeClr val="dk1"/>
                </a:solidFill>
                <a:latin typeface="Arial"/>
                <a:ea typeface="Arial"/>
                <a:cs typeface="Arial"/>
                <a:sym typeface="Arial"/>
              </a:rPr>
              <a:t>Exceptions:</a:t>
            </a:r>
            <a:br>
              <a:rPr lang="en-US" sz="1000">
                <a:solidFill>
                  <a:schemeClr val="dk1"/>
                </a:solidFill>
                <a:latin typeface="Arial"/>
                <a:ea typeface="Arial"/>
                <a:cs typeface="Arial"/>
                <a:sym typeface="Arial"/>
              </a:rPr>
            </a:br>
            <a:r>
              <a:rPr lang="en-US" sz="1000">
                <a:solidFill>
                  <a:schemeClr val="dk1"/>
                </a:solidFill>
                <a:latin typeface="Arial"/>
                <a:ea typeface="Arial"/>
                <a:cs typeface="Arial"/>
                <a:sym typeface="Arial"/>
              </a:rPr>
              <a:t>User inputs a question or answer with a numerical value in it. </a:t>
            </a:r>
            <a:br>
              <a:rPr lang="en-US" sz="1000">
                <a:solidFill>
                  <a:schemeClr val="dk1"/>
                </a:solidFill>
                <a:latin typeface="Arial"/>
                <a:ea typeface="Arial"/>
                <a:cs typeface="Arial"/>
                <a:sym typeface="Arial"/>
              </a:rPr>
            </a:br>
            <a:r>
              <a:rPr lang="en-US" sz="1000">
                <a:solidFill>
                  <a:schemeClr val="dk1"/>
                </a:solidFill>
                <a:latin typeface="Arial"/>
                <a:ea typeface="Arial"/>
                <a:cs typeface="Arial"/>
                <a:sym typeface="Arial"/>
              </a:rPr>
              <a:t>System informs user that they cannot input numerical values directly, they must write them out. Program is terminated.</a:t>
            </a:r>
            <a:br>
              <a:rPr lang="en-US" sz="1200">
                <a:solidFill>
                  <a:schemeClr val="dk1"/>
                </a:solidFill>
                <a:latin typeface="Times New Roman"/>
                <a:ea typeface="Times New Roman"/>
                <a:cs typeface="Times New Roman"/>
                <a:sym typeface="Times New Roman"/>
              </a:rPr>
            </a:b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User Story #2</a:t>
            </a:r>
          </a:p>
        </p:txBody>
      </p:sp>
      <p:sp>
        <p:nvSpPr>
          <p:cNvPr id="235" name="Shape 235"/>
          <p:cNvSpPr txBox="1"/>
          <p:nvPr>
            <p:ph idx="1" type="body"/>
          </p:nvPr>
        </p:nvSpPr>
        <p:spPr>
          <a:xfrm>
            <a:off x="779462" y="1828800"/>
            <a:ext cx="7583400" cy="4208400"/>
          </a:xfrm>
          <a:prstGeom prst="rect">
            <a:avLst/>
          </a:prstGeom>
        </p:spPr>
        <p:txBody>
          <a:bodyPr anchorCtr="0" anchor="t" bIns="91425" lIns="91425" rIns="91425" tIns="91425">
            <a:noAutofit/>
          </a:bodyPr>
          <a:lstStyle/>
          <a:p>
            <a:pPr lvl="0">
              <a:spcBef>
                <a:spcPts val="0"/>
              </a:spcBef>
              <a:buNone/>
            </a:pPr>
            <a:r>
              <a:t/>
            </a:r>
            <a:endParaRPr/>
          </a:p>
        </p:txBody>
      </p:sp>
      <p:pic>
        <p:nvPicPr>
          <p:cNvPr id="236" name="Shape 236"/>
          <p:cNvPicPr preferRelativeResize="0"/>
          <p:nvPr/>
        </p:nvPicPr>
        <p:blipFill>
          <a:blip r:embed="rId3">
            <a:alphaModFix/>
          </a:blip>
          <a:stretch>
            <a:fillRect/>
          </a:stretch>
        </p:blipFill>
        <p:spPr>
          <a:xfrm>
            <a:off x="953425" y="1957074"/>
            <a:ext cx="7077075" cy="2712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#3</a:t>
            </a:r>
          </a:p>
        </p:txBody>
      </p:sp>
      <p:sp>
        <p:nvSpPr>
          <p:cNvPr id="243" name="Shape 243"/>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69850" lvl="0" marL="0" rtl="0">
              <a:lnSpc>
                <a:spcPct val="133636"/>
              </a:lnSpc>
              <a:spcBef>
                <a:spcPts val="0"/>
              </a:spcBef>
              <a:spcAft>
                <a:spcPts val="800"/>
              </a:spcAft>
              <a:buClr>
                <a:schemeClr val="dk1"/>
              </a:buClr>
              <a:buSzPct val="100000"/>
              <a:buFont typeface="Arial"/>
              <a:buNone/>
            </a:pPr>
            <a:r>
              <a:rPr lang="en-US" sz="1050">
                <a:solidFill>
                  <a:schemeClr val="dk1"/>
                </a:solidFill>
                <a:latin typeface="Arial"/>
                <a:ea typeface="Arial"/>
                <a:cs typeface="Arial"/>
                <a:sym typeface="Arial"/>
              </a:rPr>
              <a:t>Participating actor: Guest</a:t>
            </a:r>
          </a:p>
          <a:p>
            <a:pPr indent="-69850" lvl="0" marL="0" rtl="0">
              <a:lnSpc>
                <a:spcPct val="133636"/>
              </a:lnSpc>
              <a:spcBef>
                <a:spcPts val="0"/>
              </a:spcBef>
              <a:spcAft>
                <a:spcPts val="800"/>
              </a:spcAft>
              <a:buClr>
                <a:schemeClr val="dk1"/>
              </a:buClr>
              <a:buSzPct val="100000"/>
              <a:buFont typeface="Arial"/>
              <a:buNone/>
            </a:pPr>
            <a:r>
              <a:rPr lang="en-US" sz="1050">
                <a:solidFill>
                  <a:schemeClr val="dk1"/>
                </a:solidFill>
                <a:latin typeface="Arial"/>
                <a:ea typeface="Arial"/>
                <a:cs typeface="Arial"/>
                <a:sym typeface="Arial"/>
              </a:rPr>
              <a:t>Entry Condition: As an User I must be able to create an account so that I can track my progress with the app and I can manage my user settings.</a:t>
            </a:r>
          </a:p>
          <a:p>
            <a:pPr indent="-69850" lvl="0" marL="0" rtl="0">
              <a:lnSpc>
                <a:spcPct val="133636"/>
              </a:lnSpc>
              <a:spcBef>
                <a:spcPts val="0"/>
              </a:spcBef>
              <a:spcAft>
                <a:spcPts val="800"/>
              </a:spcAft>
              <a:buClr>
                <a:schemeClr val="dk1"/>
              </a:buClr>
              <a:buSzPct val="100000"/>
              <a:buFont typeface="Arial"/>
              <a:buNone/>
            </a:pPr>
            <a:r>
              <a:rPr lang="en-US" sz="1050">
                <a:solidFill>
                  <a:schemeClr val="dk1"/>
                </a:solidFill>
                <a:latin typeface="Arial"/>
                <a:ea typeface="Arial"/>
                <a:cs typeface="Arial"/>
                <a:sym typeface="Arial"/>
              </a:rPr>
              <a:t>Exit Condition: Guest clicks “Register” after creating their profile</a:t>
            </a:r>
          </a:p>
          <a:p>
            <a:pPr indent="-69850" lvl="0" marL="0" rtl="0">
              <a:lnSpc>
                <a:spcPct val="133636"/>
              </a:lnSpc>
              <a:spcBef>
                <a:spcPts val="0"/>
              </a:spcBef>
              <a:spcAft>
                <a:spcPts val="800"/>
              </a:spcAft>
              <a:buClr>
                <a:schemeClr val="dk1"/>
              </a:buClr>
              <a:buSzPct val="100000"/>
              <a:buFont typeface="Arial"/>
              <a:buNone/>
            </a:pPr>
            <a:r>
              <a:rPr lang="en-US" sz="1050">
                <a:solidFill>
                  <a:schemeClr val="dk1"/>
                </a:solidFill>
                <a:latin typeface="Arial"/>
                <a:ea typeface="Arial"/>
                <a:cs typeface="Arial"/>
                <a:sym typeface="Arial"/>
              </a:rPr>
              <a:t>Flow of Events:</a:t>
            </a:r>
          </a:p>
          <a:p>
            <a:pPr indent="-295275" lvl="0" marL="558800" rtl="0">
              <a:lnSpc>
                <a:spcPct val="133636"/>
              </a:lnSpc>
              <a:spcBef>
                <a:spcPts val="400"/>
              </a:spcBef>
              <a:spcAft>
                <a:spcPts val="1200"/>
              </a:spcAft>
              <a:buClr>
                <a:schemeClr val="dk1"/>
              </a:buClr>
              <a:buSzPct val="95454"/>
              <a:buFont typeface="Arial"/>
              <a:buAutoNum type="arabicPeriod"/>
            </a:pPr>
            <a:r>
              <a:rPr lang="en-US" sz="1050">
                <a:solidFill>
                  <a:schemeClr val="dk1"/>
                </a:solidFill>
                <a:latin typeface="Arial"/>
                <a:ea typeface="Arial"/>
                <a:cs typeface="Arial"/>
                <a:sym typeface="Arial"/>
              </a:rPr>
              <a:t>Guest selects “Create an Account”</a:t>
            </a:r>
          </a:p>
          <a:p>
            <a:pPr indent="-295275" lvl="0" marL="558800" rtl="0">
              <a:lnSpc>
                <a:spcPct val="133636"/>
              </a:lnSpc>
              <a:spcBef>
                <a:spcPts val="400"/>
              </a:spcBef>
              <a:spcAft>
                <a:spcPts val="1200"/>
              </a:spcAft>
              <a:buClr>
                <a:schemeClr val="dk1"/>
              </a:buClr>
              <a:buSzPct val="95454"/>
              <a:buFont typeface="Arial"/>
              <a:buAutoNum type="arabicPeriod"/>
            </a:pPr>
            <a:r>
              <a:rPr lang="en-US" sz="1050">
                <a:solidFill>
                  <a:schemeClr val="dk1"/>
                </a:solidFill>
                <a:latin typeface="Arial"/>
                <a:ea typeface="Arial"/>
                <a:cs typeface="Arial"/>
                <a:sym typeface="Arial"/>
              </a:rPr>
              <a:t>System displays an account setup page that asks for First Name, Last Name, E-Mail Address, E-Mail confirmation, Password, and Password confirmation.</a:t>
            </a:r>
          </a:p>
          <a:p>
            <a:pPr indent="-295275" lvl="0" marL="558800" rtl="0">
              <a:lnSpc>
                <a:spcPct val="133636"/>
              </a:lnSpc>
              <a:spcBef>
                <a:spcPts val="400"/>
              </a:spcBef>
              <a:spcAft>
                <a:spcPts val="1200"/>
              </a:spcAft>
              <a:buClr>
                <a:schemeClr val="dk1"/>
              </a:buClr>
              <a:buSzPct val="95454"/>
              <a:buFont typeface="Arial"/>
              <a:buAutoNum type="arabicPeriod"/>
            </a:pPr>
            <a:r>
              <a:rPr lang="en-US" sz="1050">
                <a:solidFill>
                  <a:schemeClr val="dk1"/>
                </a:solidFill>
                <a:latin typeface="Arial"/>
                <a:ea typeface="Arial"/>
                <a:cs typeface="Arial"/>
                <a:sym typeface="Arial"/>
              </a:rPr>
              <a:t>Guest fills out requested information and presses “Create Account”</a:t>
            </a:r>
          </a:p>
          <a:p>
            <a:pPr indent="-295275" lvl="0" marL="558800" rtl="0">
              <a:lnSpc>
                <a:spcPct val="133636"/>
              </a:lnSpc>
              <a:spcBef>
                <a:spcPts val="400"/>
              </a:spcBef>
              <a:spcAft>
                <a:spcPts val="1200"/>
              </a:spcAft>
              <a:buClr>
                <a:schemeClr val="dk1"/>
              </a:buClr>
              <a:buSzPct val="95454"/>
              <a:buFont typeface="Arial"/>
              <a:buAutoNum type="arabicPeriod"/>
            </a:pPr>
            <a:r>
              <a:rPr lang="en-US" sz="1050">
                <a:solidFill>
                  <a:schemeClr val="dk1"/>
                </a:solidFill>
                <a:latin typeface="Arial"/>
                <a:ea typeface="Arial"/>
                <a:cs typeface="Arial"/>
                <a:sym typeface="Arial"/>
              </a:rPr>
              <a:t>System directs Guest back to the login screen.</a:t>
            </a:r>
          </a:p>
          <a:p>
            <a:pPr indent="0" lvl="0" marL="0" marR="0" rtl="0" algn="l">
              <a:spcBef>
                <a:spcPts val="20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#3</a:t>
            </a:r>
          </a:p>
        </p:txBody>
      </p:sp>
      <p:sp>
        <p:nvSpPr>
          <p:cNvPr id="250" name="Shape 250"/>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rtl="0">
              <a:lnSpc>
                <a:spcPct val="133636"/>
              </a:lnSpc>
              <a:spcBef>
                <a:spcPts val="400"/>
              </a:spcBef>
              <a:spcAft>
                <a:spcPts val="1200"/>
              </a:spcAft>
              <a:buNone/>
            </a:pPr>
            <a:r>
              <a:t/>
            </a:r>
            <a:endParaRPr sz="1050">
              <a:solidFill>
                <a:schemeClr val="dk1"/>
              </a:solidFill>
              <a:latin typeface="Arial"/>
              <a:ea typeface="Arial"/>
              <a:cs typeface="Arial"/>
              <a:sym typeface="Arial"/>
            </a:endParaRPr>
          </a:p>
          <a:p>
            <a:pPr indent="0" lvl="0" marL="0" marR="0" rtl="0" algn="l">
              <a:spcBef>
                <a:spcPts val="2000"/>
              </a:spcBef>
              <a:spcAft>
                <a:spcPts val="0"/>
              </a:spcAft>
              <a:buNone/>
            </a:pPr>
            <a:r>
              <a:t/>
            </a:r>
            <a:endParaRPr/>
          </a:p>
        </p:txBody>
      </p:sp>
      <p:pic>
        <p:nvPicPr>
          <p:cNvPr id="251" name="Shape 251"/>
          <p:cNvPicPr preferRelativeResize="0"/>
          <p:nvPr/>
        </p:nvPicPr>
        <p:blipFill>
          <a:blip r:embed="rId3">
            <a:alphaModFix/>
          </a:blip>
          <a:stretch>
            <a:fillRect/>
          </a:stretch>
        </p:blipFill>
        <p:spPr>
          <a:xfrm>
            <a:off x="2964999" y="1367525"/>
            <a:ext cx="2879449" cy="5130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#4</a:t>
            </a:r>
          </a:p>
        </p:txBody>
      </p:sp>
      <p:sp>
        <p:nvSpPr>
          <p:cNvPr id="258" name="Shape 258"/>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69850" lvl="0" marL="0" rtl="0">
              <a:lnSpc>
                <a:spcPct val="115000"/>
              </a:lnSpc>
              <a:spcBef>
                <a:spcPts val="800"/>
              </a:spcBef>
              <a:spcAft>
                <a:spcPts val="400"/>
              </a:spcAft>
              <a:buClr>
                <a:schemeClr val="dk1"/>
              </a:buClr>
              <a:buSzPct val="78571"/>
              <a:buFont typeface="Arial"/>
              <a:buNone/>
            </a:pPr>
            <a:r>
              <a:rPr b="1" lang="en-US" sz="1400">
                <a:solidFill>
                  <a:srgbClr val="111111"/>
                </a:solidFill>
                <a:latin typeface="Arial"/>
                <a:ea typeface="Arial"/>
                <a:cs typeface="Arial"/>
                <a:sym typeface="Arial"/>
              </a:rPr>
              <a:t>Description:</a:t>
            </a:r>
          </a:p>
          <a:p>
            <a:pPr indent="-304800" lvl="0" marL="558800" rtl="0">
              <a:lnSpc>
                <a:spcPct val="133636"/>
              </a:lnSpc>
              <a:spcBef>
                <a:spcPts val="400"/>
              </a:spcBef>
              <a:spcAft>
                <a:spcPts val="1200"/>
              </a:spcAft>
              <a:buClr>
                <a:schemeClr val="dk1"/>
              </a:buClr>
              <a:buSzPct val="100000"/>
              <a:buFont typeface="Arial"/>
              <a:buChar char="●"/>
            </a:pPr>
            <a:r>
              <a:rPr lang="en-US" sz="1200">
                <a:solidFill>
                  <a:schemeClr val="dk1"/>
                </a:solidFill>
                <a:latin typeface="Arial"/>
                <a:ea typeface="Arial"/>
                <a:cs typeface="Arial"/>
                <a:sym typeface="Arial"/>
              </a:rPr>
              <a:t>As a User I must be able to enter my credentials in order to log into my profile within the app</a:t>
            </a:r>
          </a:p>
          <a:p>
            <a:pPr indent="-69850" lvl="0" marL="0" rtl="0">
              <a:lnSpc>
                <a:spcPct val="115000"/>
              </a:lnSpc>
              <a:spcBef>
                <a:spcPts val="800"/>
              </a:spcBef>
              <a:spcAft>
                <a:spcPts val="400"/>
              </a:spcAft>
              <a:buClr>
                <a:schemeClr val="dk1"/>
              </a:buClr>
              <a:buSzPct val="78571"/>
              <a:buFont typeface="Arial"/>
              <a:buNone/>
            </a:pPr>
            <a:r>
              <a:rPr b="1" lang="en-US" sz="1400">
                <a:solidFill>
                  <a:srgbClr val="111111"/>
                </a:solidFill>
                <a:latin typeface="Arial"/>
                <a:ea typeface="Arial"/>
                <a:cs typeface="Arial"/>
                <a:sym typeface="Arial"/>
              </a:rPr>
              <a:t>Acceptance Criteria:</a:t>
            </a:r>
          </a:p>
          <a:p>
            <a:pPr indent="-304800" lvl="0" marL="558800" rtl="0">
              <a:lnSpc>
                <a:spcPct val="133636"/>
              </a:lnSpc>
              <a:spcBef>
                <a:spcPts val="400"/>
              </a:spcBef>
              <a:spcAft>
                <a:spcPts val="1200"/>
              </a:spcAft>
              <a:buClr>
                <a:schemeClr val="dk1"/>
              </a:buClr>
              <a:buSzPct val="100000"/>
              <a:buFont typeface="Arial"/>
              <a:buAutoNum type="arabicPeriod"/>
            </a:pPr>
            <a:r>
              <a:rPr lang="en-US" sz="1200">
                <a:solidFill>
                  <a:schemeClr val="dk1"/>
                </a:solidFill>
                <a:latin typeface="Arial"/>
                <a:ea typeface="Arial"/>
                <a:cs typeface="Arial"/>
                <a:sym typeface="Arial"/>
              </a:rPr>
              <a:t>First name and last name must be displayed</a:t>
            </a:r>
          </a:p>
          <a:p>
            <a:pPr indent="-304800" lvl="0" marL="558800" rtl="0">
              <a:lnSpc>
                <a:spcPct val="133636"/>
              </a:lnSpc>
              <a:spcBef>
                <a:spcPts val="400"/>
              </a:spcBef>
              <a:spcAft>
                <a:spcPts val="1200"/>
              </a:spcAft>
              <a:buClr>
                <a:schemeClr val="dk1"/>
              </a:buClr>
              <a:buSzPct val="100000"/>
              <a:buFont typeface="Arial"/>
              <a:buAutoNum type="arabicPeriod"/>
            </a:pPr>
            <a:r>
              <a:rPr lang="en-US" sz="1200">
                <a:solidFill>
                  <a:schemeClr val="dk1"/>
                </a:solidFill>
                <a:latin typeface="Arial"/>
                <a:ea typeface="Arial"/>
                <a:cs typeface="Arial"/>
                <a:sym typeface="Arial"/>
              </a:rPr>
              <a:t>Match score must be shown</a:t>
            </a:r>
          </a:p>
          <a:p>
            <a:pPr indent="-304800" lvl="0" marL="558800" rtl="0">
              <a:lnSpc>
                <a:spcPct val="133636"/>
              </a:lnSpc>
              <a:spcBef>
                <a:spcPts val="400"/>
              </a:spcBef>
              <a:spcAft>
                <a:spcPts val="1200"/>
              </a:spcAft>
              <a:buClr>
                <a:schemeClr val="dk1"/>
              </a:buClr>
              <a:buSzPct val="100000"/>
              <a:buFont typeface="Arial"/>
              <a:buAutoNum type="arabicPeriod"/>
            </a:pPr>
            <a:r>
              <a:rPr lang="en-US" sz="1200">
                <a:solidFill>
                  <a:schemeClr val="dk1"/>
                </a:solidFill>
                <a:latin typeface="Arial"/>
                <a:ea typeface="Arial"/>
                <a:cs typeface="Arial"/>
                <a:sym typeface="Arial"/>
              </a:rPr>
              <a:t>Recent questions must be shown</a:t>
            </a:r>
          </a:p>
          <a:p>
            <a:pPr indent="0" lvl="0" marL="0" marR="0" rtl="0" algn="l">
              <a:spcBef>
                <a:spcPts val="20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Shape 264"/>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#4</a:t>
            </a:r>
          </a:p>
        </p:txBody>
      </p:sp>
      <p:sp>
        <p:nvSpPr>
          <p:cNvPr id="265" name="Shape 265"/>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rtl="0">
              <a:lnSpc>
                <a:spcPct val="133636"/>
              </a:lnSpc>
              <a:spcBef>
                <a:spcPts val="400"/>
              </a:spcBef>
              <a:spcAft>
                <a:spcPts val="1200"/>
              </a:spcAft>
              <a:buNone/>
            </a:pPr>
            <a:r>
              <a:t/>
            </a:r>
            <a:endParaRPr sz="1200">
              <a:solidFill>
                <a:schemeClr val="dk1"/>
              </a:solidFill>
              <a:latin typeface="Arial"/>
              <a:ea typeface="Arial"/>
              <a:cs typeface="Arial"/>
              <a:sym typeface="Arial"/>
            </a:endParaRPr>
          </a:p>
          <a:p>
            <a:pPr indent="0" lvl="0" marL="0" marR="0" rtl="0" algn="l">
              <a:spcBef>
                <a:spcPts val="2000"/>
              </a:spcBef>
              <a:spcAft>
                <a:spcPts val="0"/>
              </a:spcAft>
              <a:buNone/>
            </a:pPr>
            <a:r>
              <a:t/>
            </a:r>
            <a:endParaRPr/>
          </a:p>
        </p:txBody>
      </p:sp>
      <p:pic>
        <p:nvPicPr>
          <p:cNvPr id="266" name="Shape 266"/>
          <p:cNvPicPr preferRelativeResize="0"/>
          <p:nvPr/>
        </p:nvPicPr>
        <p:blipFill>
          <a:blip r:embed="rId3">
            <a:alphaModFix/>
          </a:blip>
          <a:stretch>
            <a:fillRect/>
          </a:stretch>
        </p:blipFill>
        <p:spPr>
          <a:xfrm>
            <a:off x="3109900" y="1654500"/>
            <a:ext cx="2557350" cy="45570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#5</a:t>
            </a:r>
          </a:p>
        </p:txBody>
      </p:sp>
      <p:sp>
        <p:nvSpPr>
          <p:cNvPr id="273" name="Shape 273"/>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69850" lvl="0" marL="0" rtl="0">
              <a:lnSpc>
                <a:spcPct val="115000"/>
              </a:lnSpc>
              <a:spcBef>
                <a:spcPts val="800"/>
              </a:spcBef>
              <a:spcAft>
                <a:spcPts val="400"/>
              </a:spcAft>
              <a:buClr>
                <a:schemeClr val="dk1"/>
              </a:buClr>
              <a:buSzPct val="91666"/>
              <a:buFont typeface="Arial"/>
              <a:buNone/>
            </a:pPr>
            <a:r>
              <a:rPr b="1" lang="en-US" sz="1200">
                <a:solidFill>
                  <a:srgbClr val="111111"/>
                </a:solidFill>
                <a:latin typeface="Arial"/>
                <a:ea typeface="Arial"/>
                <a:cs typeface="Arial"/>
                <a:sym typeface="Arial"/>
              </a:rPr>
              <a:t>Description:</a:t>
            </a:r>
          </a:p>
          <a:p>
            <a:pPr indent="-295275" lvl="0" marL="558800" rtl="0">
              <a:lnSpc>
                <a:spcPct val="133636"/>
              </a:lnSpc>
              <a:spcBef>
                <a:spcPts val="400"/>
              </a:spcBef>
              <a:spcAft>
                <a:spcPts val="1200"/>
              </a:spcAft>
              <a:buClr>
                <a:schemeClr val="dk1"/>
              </a:buClr>
              <a:buSzPct val="95454"/>
              <a:buFont typeface="Arial"/>
              <a:buChar char="●"/>
            </a:pPr>
            <a:r>
              <a:rPr lang="en-US" sz="1050">
                <a:solidFill>
                  <a:schemeClr val="dk1"/>
                </a:solidFill>
                <a:latin typeface="Arial"/>
                <a:ea typeface="Arial"/>
                <a:cs typeface="Arial"/>
                <a:sym typeface="Arial"/>
              </a:rPr>
              <a:t>As a user I must be able to navigate to the explore page to check phrase compatibility.</a:t>
            </a:r>
          </a:p>
          <a:p>
            <a:pPr indent="-69850" lvl="0" marL="0" rtl="0">
              <a:lnSpc>
                <a:spcPct val="133636"/>
              </a:lnSpc>
              <a:spcBef>
                <a:spcPts val="0"/>
              </a:spcBef>
              <a:spcAft>
                <a:spcPts val="800"/>
              </a:spcAft>
              <a:buClr>
                <a:schemeClr val="dk1"/>
              </a:buClr>
              <a:buSzPct val="100000"/>
              <a:buFont typeface="Arial"/>
              <a:buNone/>
            </a:pPr>
            <a:r>
              <a:rPr lang="en-US" sz="1050">
                <a:solidFill>
                  <a:schemeClr val="dk1"/>
                </a:solidFill>
                <a:latin typeface="Arial"/>
                <a:ea typeface="Arial"/>
                <a:cs typeface="Arial"/>
                <a:sym typeface="Arial"/>
              </a:rPr>
              <a:t> </a:t>
            </a:r>
          </a:p>
          <a:p>
            <a:pPr indent="-69850" lvl="0" marL="0" rtl="0">
              <a:lnSpc>
                <a:spcPct val="115000"/>
              </a:lnSpc>
              <a:spcBef>
                <a:spcPts val="800"/>
              </a:spcBef>
              <a:spcAft>
                <a:spcPts val="400"/>
              </a:spcAft>
              <a:buClr>
                <a:schemeClr val="dk1"/>
              </a:buClr>
              <a:buSzPct val="91666"/>
              <a:buFont typeface="Arial"/>
              <a:buNone/>
            </a:pPr>
            <a:r>
              <a:rPr b="1" lang="en-US" sz="1200">
                <a:solidFill>
                  <a:srgbClr val="111111"/>
                </a:solidFill>
                <a:latin typeface="Arial"/>
                <a:ea typeface="Arial"/>
                <a:cs typeface="Arial"/>
                <a:sym typeface="Arial"/>
              </a:rPr>
              <a:t>Acceptance Criteria:</a:t>
            </a:r>
          </a:p>
          <a:p>
            <a:pPr indent="-295275" lvl="0" marL="558800" rtl="0">
              <a:lnSpc>
                <a:spcPct val="133636"/>
              </a:lnSpc>
              <a:spcBef>
                <a:spcPts val="400"/>
              </a:spcBef>
              <a:spcAft>
                <a:spcPts val="1200"/>
              </a:spcAft>
              <a:buClr>
                <a:schemeClr val="dk1"/>
              </a:buClr>
              <a:buSzPct val="95454"/>
              <a:buFont typeface="Arial"/>
              <a:buAutoNum type="arabicPeriod"/>
            </a:pPr>
            <a:r>
              <a:rPr lang="en-US" sz="1050">
                <a:solidFill>
                  <a:schemeClr val="dk1"/>
                </a:solidFill>
                <a:latin typeface="Arial"/>
                <a:ea typeface="Arial"/>
                <a:cs typeface="Arial"/>
                <a:sym typeface="Arial"/>
              </a:rPr>
              <a:t>I must see a list of input fields for the question and answer.</a:t>
            </a:r>
          </a:p>
          <a:p>
            <a:pPr indent="-295275" lvl="0" marL="558800" rtl="0">
              <a:lnSpc>
                <a:spcPct val="133636"/>
              </a:lnSpc>
              <a:spcBef>
                <a:spcPts val="400"/>
              </a:spcBef>
              <a:spcAft>
                <a:spcPts val="1200"/>
              </a:spcAft>
              <a:buClr>
                <a:schemeClr val="dk1"/>
              </a:buClr>
              <a:buSzPct val="95454"/>
              <a:buFont typeface="Arial"/>
              <a:buAutoNum type="arabicPeriod"/>
            </a:pPr>
            <a:r>
              <a:rPr lang="en-US" sz="1050">
                <a:solidFill>
                  <a:schemeClr val="dk1"/>
                </a:solidFill>
                <a:latin typeface="Arial"/>
                <a:ea typeface="Arial"/>
                <a:cs typeface="Arial"/>
                <a:sym typeface="Arial"/>
              </a:rPr>
              <a:t>I must be able to see the button to click and compare my phrases</a:t>
            </a:r>
          </a:p>
          <a:p>
            <a:pPr indent="0" lvl="0" marL="0" marR="0" rtl="0" algn="l">
              <a:spcBef>
                <a:spcPts val="20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Shape 279"/>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#5</a:t>
            </a:r>
          </a:p>
        </p:txBody>
      </p:sp>
      <p:sp>
        <p:nvSpPr>
          <p:cNvPr id="280" name="Shape 280"/>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rtl="0">
              <a:lnSpc>
                <a:spcPct val="133636"/>
              </a:lnSpc>
              <a:spcBef>
                <a:spcPts val="400"/>
              </a:spcBef>
              <a:spcAft>
                <a:spcPts val="1200"/>
              </a:spcAft>
              <a:buNone/>
            </a:pPr>
            <a:r>
              <a:t/>
            </a:r>
            <a:endParaRPr sz="1050">
              <a:solidFill>
                <a:schemeClr val="dk1"/>
              </a:solidFill>
              <a:latin typeface="Arial"/>
              <a:ea typeface="Arial"/>
              <a:cs typeface="Arial"/>
              <a:sym typeface="Arial"/>
            </a:endParaRPr>
          </a:p>
          <a:p>
            <a:pPr indent="0" lvl="0" marL="0" marR="0" rtl="0" algn="l">
              <a:spcBef>
                <a:spcPts val="2000"/>
              </a:spcBef>
              <a:spcAft>
                <a:spcPts val="0"/>
              </a:spcAft>
              <a:buNone/>
            </a:pPr>
            <a:r>
              <a:t/>
            </a:r>
            <a:endParaRPr/>
          </a:p>
        </p:txBody>
      </p:sp>
      <p:pic>
        <p:nvPicPr>
          <p:cNvPr id="281" name="Shape 281"/>
          <p:cNvPicPr preferRelativeResize="0"/>
          <p:nvPr/>
        </p:nvPicPr>
        <p:blipFill>
          <a:blip r:embed="rId3">
            <a:alphaModFix/>
          </a:blip>
          <a:stretch>
            <a:fillRect/>
          </a:stretch>
        </p:blipFill>
        <p:spPr>
          <a:xfrm>
            <a:off x="2594275" y="1828800"/>
            <a:ext cx="2666024" cy="473642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Shape 287"/>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#6</a:t>
            </a:r>
          </a:p>
        </p:txBody>
      </p:sp>
      <p:sp>
        <p:nvSpPr>
          <p:cNvPr id="288" name="Shape 288"/>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69850" lvl="0" marL="0" rtl="0">
              <a:spcBef>
                <a:spcPts val="0"/>
              </a:spcBef>
              <a:buClr>
                <a:schemeClr val="dk1"/>
              </a:buClr>
              <a:buSzPct val="91666"/>
              <a:buFont typeface="Arial"/>
              <a:buNone/>
            </a:pPr>
            <a:r>
              <a:rPr b="1" lang="en-US" sz="1200">
                <a:solidFill>
                  <a:schemeClr val="dk1"/>
                </a:solidFill>
                <a:latin typeface="Times New Roman"/>
                <a:ea typeface="Times New Roman"/>
                <a:cs typeface="Times New Roman"/>
                <a:sym typeface="Times New Roman"/>
              </a:rPr>
              <a:t>Use Case</a:t>
            </a:r>
            <a:br>
              <a:rPr lang="en-US" sz="1200">
                <a:solidFill>
                  <a:schemeClr val="dk1"/>
                </a:solidFill>
                <a:latin typeface="Times New Roman"/>
                <a:ea typeface="Times New Roman"/>
                <a:cs typeface="Times New Roman"/>
                <a:sym typeface="Times New Roman"/>
              </a:rPr>
            </a:br>
            <a:r>
              <a:rPr lang="en-US" sz="1200">
                <a:solidFill>
                  <a:schemeClr val="dk1"/>
                </a:solidFill>
                <a:latin typeface="Times New Roman"/>
                <a:ea typeface="Times New Roman"/>
                <a:cs typeface="Times New Roman"/>
                <a:sym typeface="Times New Roman"/>
              </a:rPr>
              <a:t>Name: </a:t>
            </a:r>
            <a:r>
              <a:rPr b="1" lang="en-US" sz="1200">
                <a:solidFill>
                  <a:schemeClr val="dk1"/>
                </a:solidFill>
                <a:latin typeface="Times New Roman"/>
                <a:ea typeface="Times New Roman"/>
                <a:cs typeface="Times New Roman"/>
                <a:sym typeface="Times New Roman"/>
              </a:rPr>
              <a:t>Continuation</a:t>
            </a:r>
            <a:br>
              <a:rPr lang="en-US" sz="1200">
                <a:solidFill>
                  <a:schemeClr val="dk1"/>
                </a:solidFill>
                <a:latin typeface="Times New Roman"/>
                <a:ea typeface="Times New Roman"/>
                <a:cs typeface="Times New Roman"/>
                <a:sym typeface="Times New Roman"/>
              </a:rPr>
            </a:br>
            <a:r>
              <a:rPr lang="en-US" sz="1200">
                <a:solidFill>
                  <a:schemeClr val="dk1"/>
                </a:solidFill>
                <a:latin typeface="Times New Roman"/>
                <a:ea typeface="Times New Roman"/>
                <a:cs typeface="Times New Roman"/>
                <a:sym typeface="Times New Roman"/>
              </a:rPr>
              <a:t>Actor: User</a:t>
            </a:r>
            <a:br>
              <a:rPr lang="en-US" sz="1200">
                <a:solidFill>
                  <a:schemeClr val="dk1"/>
                </a:solidFill>
                <a:latin typeface="Times New Roman"/>
                <a:ea typeface="Times New Roman"/>
                <a:cs typeface="Times New Roman"/>
                <a:sym typeface="Times New Roman"/>
              </a:rPr>
            </a:br>
            <a:r>
              <a:rPr lang="en-US" sz="1200">
                <a:solidFill>
                  <a:schemeClr val="dk1"/>
                </a:solidFill>
                <a:latin typeface="Times New Roman"/>
                <a:ea typeface="Times New Roman"/>
                <a:cs typeface="Times New Roman"/>
                <a:sym typeface="Times New Roman"/>
              </a:rPr>
              <a:t>Preconditions: As a user I must have the option to quit using the system</a:t>
            </a:r>
            <a:br>
              <a:rPr lang="en-US" sz="1200">
                <a:solidFill>
                  <a:schemeClr val="dk1"/>
                </a:solidFill>
                <a:latin typeface="Times New Roman"/>
                <a:ea typeface="Times New Roman"/>
                <a:cs typeface="Times New Roman"/>
                <a:sym typeface="Times New Roman"/>
              </a:rPr>
            </a:br>
            <a:r>
              <a:rPr lang="en-US" sz="1200">
                <a:solidFill>
                  <a:schemeClr val="dk1"/>
                </a:solidFill>
                <a:latin typeface="Times New Roman"/>
                <a:ea typeface="Times New Roman"/>
                <a:cs typeface="Times New Roman"/>
                <a:sym typeface="Times New Roman"/>
              </a:rPr>
              <a:t>Description &lt;Flow of events&gt;:</a:t>
            </a:r>
            <a:br>
              <a:rPr lang="en-US" sz="1200">
                <a:solidFill>
                  <a:schemeClr val="dk1"/>
                </a:solidFill>
                <a:latin typeface="Times New Roman"/>
                <a:ea typeface="Times New Roman"/>
                <a:cs typeface="Times New Roman"/>
                <a:sym typeface="Times New Roman"/>
              </a:rPr>
            </a:br>
            <a:r>
              <a:rPr lang="en-US" sz="1200">
                <a:solidFill>
                  <a:schemeClr val="dk1"/>
                </a:solidFill>
                <a:latin typeface="Times New Roman"/>
                <a:ea typeface="Times New Roman"/>
                <a:cs typeface="Times New Roman"/>
                <a:sym typeface="Times New Roman"/>
              </a:rPr>
              <a:t>User is prompted whether they wish to test another question and answers.</a:t>
            </a:r>
            <a:br>
              <a:rPr lang="en-US" sz="1200">
                <a:solidFill>
                  <a:schemeClr val="dk1"/>
                </a:solidFill>
                <a:latin typeface="Times New Roman"/>
                <a:ea typeface="Times New Roman"/>
                <a:cs typeface="Times New Roman"/>
                <a:sym typeface="Times New Roman"/>
              </a:rPr>
            </a:br>
            <a:r>
              <a:rPr lang="en-US" sz="1200">
                <a:solidFill>
                  <a:schemeClr val="dk1"/>
                </a:solidFill>
                <a:latin typeface="Times New Roman"/>
                <a:ea typeface="Times New Roman"/>
                <a:cs typeface="Times New Roman"/>
                <a:sym typeface="Times New Roman"/>
              </a:rPr>
              <a:t>User inputs “Y”</a:t>
            </a:r>
            <a:br>
              <a:rPr lang="en-US" sz="1200">
                <a:solidFill>
                  <a:schemeClr val="dk1"/>
                </a:solidFill>
                <a:latin typeface="Times New Roman"/>
                <a:ea typeface="Times New Roman"/>
                <a:cs typeface="Times New Roman"/>
                <a:sym typeface="Times New Roman"/>
              </a:rPr>
            </a:br>
            <a:r>
              <a:rPr lang="en-US" sz="1200">
                <a:solidFill>
                  <a:schemeClr val="dk1"/>
                </a:solidFill>
                <a:latin typeface="Times New Roman"/>
                <a:ea typeface="Times New Roman"/>
                <a:cs typeface="Times New Roman"/>
                <a:sym typeface="Times New Roman"/>
              </a:rPr>
              <a:t>User inputs the next set of question and answers</a:t>
            </a:r>
            <a:br>
              <a:rPr lang="en-US" sz="1200">
                <a:solidFill>
                  <a:schemeClr val="dk1"/>
                </a:solidFill>
                <a:latin typeface="Times New Roman"/>
                <a:ea typeface="Times New Roman"/>
                <a:cs typeface="Times New Roman"/>
                <a:sym typeface="Times New Roman"/>
              </a:rPr>
            </a:br>
            <a:br>
              <a:rPr lang="en-US" sz="1200">
                <a:solidFill>
                  <a:schemeClr val="dk1"/>
                </a:solidFill>
                <a:latin typeface="Times New Roman"/>
                <a:ea typeface="Times New Roman"/>
                <a:cs typeface="Times New Roman"/>
                <a:sym typeface="Times New Roman"/>
              </a:rPr>
            </a:br>
            <a:r>
              <a:rPr lang="en-US" sz="1200">
                <a:solidFill>
                  <a:schemeClr val="dk1"/>
                </a:solidFill>
                <a:latin typeface="Times New Roman"/>
                <a:ea typeface="Times New Roman"/>
                <a:cs typeface="Times New Roman"/>
                <a:sym typeface="Times New Roman"/>
              </a:rPr>
              <a:t>Exit condition: User types in “N”.</a:t>
            </a:r>
            <a:br>
              <a:rPr lang="en-US" sz="1200">
                <a:solidFill>
                  <a:schemeClr val="dk1"/>
                </a:solidFill>
                <a:latin typeface="Times New Roman"/>
                <a:ea typeface="Times New Roman"/>
                <a:cs typeface="Times New Roman"/>
                <a:sym typeface="Times New Roman"/>
              </a:rPr>
            </a:b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779462" y="381000"/>
            <a:ext cx="7583486" cy="1044575"/>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Pro</a:t>
            </a:r>
            <a:r>
              <a:rPr lang="en-US"/>
              <a:t>ject</a:t>
            </a:r>
            <a:r>
              <a:rPr b="0" i="0" lang="en-US" sz="3800" u="none" cap="none" strike="noStrike">
                <a:solidFill>
                  <a:srgbClr val="001D4D"/>
                </a:solidFill>
                <a:latin typeface="Trebuchet MS"/>
                <a:ea typeface="Trebuchet MS"/>
                <a:cs typeface="Trebuchet MS"/>
                <a:sym typeface="Trebuchet MS"/>
              </a:rPr>
              <a:t> definition</a:t>
            </a:r>
          </a:p>
        </p:txBody>
      </p:sp>
      <p:pic>
        <p:nvPicPr>
          <p:cNvPr id="159" name="Shape 159"/>
          <p:cNvPicPr preferRelativeResize="0"/>
          <p:nvPr/>
        </p:nvPicPr>
        <p:blipFill>
          <a:blip r:embed="rId3">
            <a:alphaModFix/>
          </a:blip>
          <a:stretch>
            <a:fillRect/>
          </a:stretch>
        </p:blipFill>
        <p:spPr>
          <a:xfrm>
            <a:off x="5324100" y="1312525"/>
            <a:ext cx="2652474" cy="4686348"/>
          </a:xfrm>
          <a:prstGeom prst="rect">
            <a:avLst/>
          </a:prstGeom>
          <a:noFill/>
          <a:ln>
            <a:noFill/>
          </a:ln>
        </p:spPr>
      </p:pic>
      <p:pic>
        <p:nvPicPr>
          <p:cNvPr id="160" name="Shape 160"/>
          <p:cNvPicPr preferRelativeResize="0"/>
          <p:nvPr/>
        </p:nvPicPr>
        <p:blipFill>
          <a:blip r:embed="rId4">
            <a:alphaModFix/>
          </a:blip>
          <a:stretch>
            <a:fillRect/>
          </a:stretch>
        </p:blipFill>
        <p:spPr>
          <a:xfrm>
            <a:off x="365875" y="1425575"/>
            <a:ext cx="4557475" cy="4765300"/>
          </a:xfrm>
          <a:prstGeom prst="rect">
            <a:avLst/>
          </a:prstGeom>
          <a:noFill/>
          <a:ln>
            <a:noFill/>
          </a:ln>
        </p:spPr>
      </p:pic>
      <p:sp>
        <p:nvSpPr>
          <p:cNvPr id="161" name="Shape 161"/>
          <p:cNvSpPr txBox="1"/>
          <p:nvPr>
            <p:ph idx="1" type="body"/>
          </p:nvPr>
        </p:nvSpPr>
        <p:spPr>
          <a:xfrm>
            <a:off x="577225" y="5278725"/>
            <a:ext cx="7583400" cy="42084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a:p>
          <a:p>
            <a:pPr indent="0" lvl="0" marL="0" marR="0" rtl="0" algn="l">
              <a:lnSpc>
                <a:spcPct val="100000"/>
              </a:lnSpc>
              <a:spcBef>
                <a:spcPts val="2000"/>
              </a:spcBef>
              <a:spcAft>
                <a:spcPts val="0"/>
              </a:spcAft>
              <a:buNone/>
            </a:pPr>
            <a:r>
              <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Shape 294"/>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User Story #6</a:t>
            </a:r>
          </a:p>
        </p:txBody>
      </p:sp>
      <p:pic>
        <p:nvPicPr>
          <p:cNvPr id="295" name="Shape 295"/>
          <p:cNvPicPr preferRelativeResize="0"/>
          <p:nvPr/>
        </p:nvPicPr>
        <p:blipFill>
          <a:blip r:embed="rId3">
            <a:alphaModFix/>
          </a:blip>
          <a:stretch>
            <a:fillRect/>
          </a:stretch>
        </p:blipFill>
        <p:spPr>
          <a:xfrm>
            <a:off x="1187475" y="1551325"/>
            <a:ext cx="6884675" cy="4095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Shape 301"/>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Test Suites and Test Cases</a:t>
            </a:r>
          </a:p>
        </p:txBody>
      </p:sp>
      <p:sp>
        <p:nvSpPr>
          <p:cNvPr id="302" name="Shape 302"/>
          <p:cNvSpPr txBox="1"/>
          <p:nvPr>
            <p:ph idx="1" type="body"/>
          </p:nvPr>
        </p:nvSpPr>
        <p:spPr>
          <a:xfrm>
            <a:off x="1035699" y="7114225"/>
            <a:ext cx="411300" cy="987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t/>
            </a:r>
            <a:endParaRPr b="0" i="0" sz="2200" u="none" cap="none" strike="noStrike">
              <a:solidFill>
                <a:srgbClr val="001D4D"/>
              </a:solidFill>
              <a:latin typeface="Trebuchet MS"/>
              <a:ea typeface="Trebuchet MS"/>
              <a:cs typeface="Trebuchet MS"/>
              <a:sym typeface="Trebuchet MS"/>
            </a:endParaRPr>
          </a:p>
        </p:txBody>
      </p:sp>
      <p:graphicFrame>
        <p:nvGraphicFramePr>
          <p:cNvPr id="303" name="Shape 303"/>
          <p:cNvGraphicFramePr/>
          <p:nvPr/>
        </p:nvGraphicFramePr>
        <p:xfrm>
          <a:off x="779475" y="1318850"/>
          <a:ext cx="3000000" cy="3000000"/>
        </p:xfrm>
        <a:graphic>
          <a:graphicData uri="http://schemas.openxmlformats.org/drawingml/2006/table">
            <a:tbl>
              <a:tblPr>
                <a:noFill/>
                <a:tableStyleId>{89014892-E6FD-42F4-9241-3F4FC4AE6B4A}</a:tableStyleId>
              </a:tblPr>
              <a:tblGrid>
                <a:gridCol w="738750"/>
                <a:gridCol w="2484925"/>
                <a:gridCol w="659400"/>
              </a:tblGrid>
              <a:tr h="312925">
                <a:tc>
                  <a:txBody>
                    <a:bodyPr>
                      <a:noAutofit/>
                    </a:bodyPr>
                    <a:lstStyle/>
                    <a:p>
                      <a:pPr lvl="0" rtl="0">
                        <a:lnSpc>
                          <a:spcPct val="115000"/>
                        </a:lnSpc>
                        <a:spcBef>
                          <a:spcPts val="0"/>
                        </a:spcBef>
                        <a:buNone/>
                      </a:pPr>
                      <a:r>
                        <a:rPr b="1" lang="en-US" sz="800">
                          <a:latin typeface="Times New Roman"/>
                          <a:ea typeface="Times New Roman"/>
                          <a:cs typeface="Times New Roman"/>
                          <a:sym typeface="Times New Roman"/>
                        </a:rPr>
                        <a:t>Test Case ID</a:t>
                      </a:r>
                    </a:p>
                  </a:txBody>
                  <a:tcPr marT="91425" marB="91425" marR="68575" marL="68575">
                    <a:lnL cap="flat" cmpd="sng" w="12625">
                      <a:solidFill>
                        <a:srgbClr val="9BBB59"/>
                      </a:solidFill>
                      <a:prstDash val="solid"/>
                      <a:round/>
                      <a:headEnd len="med" w="med" type="none"/>
                      <a:tailEnd len="med" w="med" type="none"/>
                    </a:lnL>
                    <a:lnR cap="flat" cmpd="sng" w="12625">
                      <a:solidFill>
                        <a:srgbClr val="9BBB59"/>
                      </a:solidFill>
                      <a:prstDash val="solid"/>
                      <a:round/>
                      <a:headEnd len="med" w="med" type="none"/>
                      <a:tailEnd len="med" w="med" type="none"/>
                    </a:lnR>
                    <a:lnT cap="flat" cmpd="sng" w="12625">
                      <a:solidFill>
                        <a:srgbClr val="9BBB59"/>
                      </a:solidFill>
                      <a:prstDash val="solid"/>
                      <a:round/>
                      <a:headEnd len="med" w="med" type="none"/>
                      <a:tailEnd len="med" w="med" type="none"/>
                    </a:lnT>
                    <a:lnB cap="flat" cmpd="sng" w="28575">
                      <a:solidFill>
                        <a:srgbClr val="9BBB59"/>
                      </a:solidFill>
                      <a:prstDash val="solid"/>
                      <a:round/>
                      <a:headEnd len="med" w="med" type="none"/>
                      <a:tailEnd len="med" w="med" type="none"/>
                    </a:lnB>
                    <a:solidFill>
                      <a:srgbClr val="FFFFFF"/>
                    </a:solidFill>
                  </a:tcPr>
                </a:tc>
                <a:tc>
                  <a:txBody>
                    <a:bodyPr>
                      <a:noAutofit/>
                    </a:bodyPr>
                    <a:lstStyle/>
                    <a:p>
                      <a:pPr lvl="0" rtl="0">
                        <a:lnSpc>
                          <a:spcPct val="115000"/>
                        </a:lnSpc>
                        <a:spcBef>
                          <a:spcPts val="0"/>
                        </a:spcBef>
                        <a:buNone/>
                      </a:pPr>
                      <a:r>
                        <a:rPr b="1" lang="en-US" sz="800">
                          <a:latin typeface="Times New Roman"/>
                          <a:ea typeface="Times New Roman"/>
                          <a:cs typeface="Times New Roman"/>
                          <a:sym typeface="Times New Roman"/>
                        </a:rPr>
                        <a:t>Purpose</a:t>
                      </a:r>
                    </a:p>
                  </a:txBody>
                  <a:tcPr marT="91425" marB="91425" marR="68575" marL="68575">
                    <a:lnL cap="flat" cmpd="sng" w="12625">
                      <a:solidFill>
                        <a:srgbClr val="9BBB59"/>
                      </a:solidFill>
                      <a:prstDash val="solid"/>
                      <a:round/>
                      <a:headEnd len="med" w="med" type="none"/>
                      <a:tailEnd len="med" w="med" type="none"/>
                    </a:lnL>
                    <a:lnR cap="flat" cmpd="sng" w="12625">
                      <a:solidFill>
                        <a:srgbClr val="9BBB59"/>
                      </a:solidFill>
                      <a:prstDash val="solid"/>
                      <a:round/>
                      <a:headEnd len="med" w="med" type="none"/>
                      <a:tailEnd len="med" w="med" type="none"/>
                    </a:lnR>
                    <a:lnT cap="flat" cmpd="sng" w="12625">
                      <a:solidFill>
                        <a:srgbClr val="9BBB59"/>
                      </a:solidFill>
                      <a:prstDash val="solid"/>
                      <a:round/>
                      <a:headEnd len="med" w="med" type="none"/>
                      <a:tailEnd len="med" w="med" type="none"/>
                    </a:lnT>
                    <a:lnB cap="flat" cmpd="sng" w="28575">
                      <a:solidFill>
                        <a:srgbClr val="9BBB59"/>
                      </a:solidFill>
                      <a:prstDash val="solid"/>
                      <a:round/>
                      <a:headEnd len="med" w="med" type="none"/>
                      <a:tailEnd len="med" w="med" type="none"/>
                    </a:lnB>
                    <a:solidFill>
                      <a:srgbClr val="FFFFFF"/>
                    </a:solidFill>
                  </a:tcPr>
                </a:tc>
                <a:tc>
                  <a:txBody>
                    <a:bodyPr>
                      <a:noAutofit/>
                    </a:bodyPr>
                    <a:lstStyle/>
                    <a:p>
                      <a:pPr lvl="0" rtl="0">
                        <a:lnSpc>
                          <a:spcPct val="115000"/>
                        </a:lnSpc>
                        <a:spcBef>
                          <a:spcPts val="0"/>
                        </a:spcBef>
                        <a:buNone/>
                      </a:pPr>
                      <a:r>
                        <a:rPr b="1" lang="en-US" sz="800">
                          <a:latin typeface="Times New Roman"/>
                          <a:ea typeface="Times New Roman"/>
                          <a:cs typeface="Times New Roman"/>
                          <a:sym typeface="Times New Roman"/>
                        </a:rPr>
                        <a:t>Results</a:t>
                      </a:r>
                    </a:p>
                  </a:txBody>
                  <a:tcPr marT="91425" marB="91425" marR="68575" marL="68575">
                    <a:lnL cap="flat" cmpd="sng" w="12625">
                      <a:solidFill>
                        <a:srgbClr val="9BBB59"/>
                      </a:solidFill>
                      <a:prstDash val="solid"/>
                      <a:round/>
                      <a:headEnd len="med" w="med" type="none"/>
                      <a:tailEnd len="med" w="med" type="none"/>
                    </a:lnL>
                    <a:lnR cap="flat" cmpd="sng" w="12625">
                      <a:solidFill>
                        <a:srgbClr val="9BBB59"/>
                      </a:solidFill>
                      <a:prstDash val="solid"/>
                      <a:round/>
                      <a:headEnd len="med" w="med" type="none"/>
                      <a:tailEnd len="med" w="med" type="none"/>
                    </a:lnR>
                    <a:lnT cap="flat" cmpd="sng" w="12625">
                      <a:solidFill>
                        <a:srgbClr val="9BBB59"/>
                      </a:solidFill>
                      <a:prstDash val="solid"/>
                      <a:round/>
                      <a:headEnd len="med" w="med" type="none"/>
                      <a:tailEnd len="med" w="med" type="none"/>
                    </a:lnT>
                    <a:lnB cap="flat" cmpd="sng" w="28575">
                      <a:solidFill>
                        <a:srgbClr val="9BBB59"/>
                      </a:solidFill>
                      <a:prstDash val="solid"/>
                      <a:round/>
                      <a:headEnd len="med" w="med" type="none"/>
                      <a:tailEnd len="med" w="med" type="none"/>
                    </a:lnB>
                    <a:solidFill>
                      <a:srgbClr val="FFFFFF"/>
                    </a:solidFill>
                  </a:tcPr>
                </a:tc>
              </a:tr>
              <a:tr h="342100">
                <a:tc>
                  <a:txBody>
                    <a:bodyPr>
                      <a:noAutofit/>
                    </a:bodyPr>
                    <a:lstStyle/>
                    <a:p>
                      <a:pPr lvl="0" rtl="0">
                        <a:lnSpc>
                          <a:spcPct val="115000"/>
                        </a:lnSpc>
                        <a:spcBef>
                          <a:spcPts val="0"/>
                        </a:spcBef>
                        <a:buNone/>
                      </a:pPr>
                      <a:r>
                        <a:rPr b="1" lang="en-US" sz="800">
                          <a:latin typeface="Times New Roman"/>
                          <a:ea typeface="Times New Roman"/>
                          <a:cs typeface="Times New Roman"/>
                          <a:sym typeface="Times New Roman"/>
                        </a:rPr>
                        <a:t>Test 1</a:t>
                      </a:r>
                    </a:p>
                  </a:txBody>
                  <a:tcPr marT="91425" marB="91425" marR="68575" marL="68575">
                    <a:lnL cap="flat" cmpd="sng" w="12625">
                      <a:solidFill>
                        <a:srgbClr val="9BBB59"/>
                      </a:solidFill>
                      <a:prstDash val="solid"/>
                      <a:round/>
                      <a:headEnd len="med" w="med" type="none"/>
                      <a:tailEnd len="med" w="med" type="none"/>
                    </a:lnL>
                    <a:lnR cap="flat" cmpd="sng" w="12625">
                      <a:solidFill>
                        <a:srgbClr val="9BBB59"/>
                      </a:solidFill>
                      <a:prstDash val="solid"/>
                      <a:round/>
                      <a:headEnd len="med" w="med" type="none"/>
                      <a:tailEnd len="med" w="med" type="none"/>
                    </a:lnR>
                    <a:lnT cap="flat" cmpd="sng" w="28575">
                      <a:solidFill>
                        <a:srgbClr val="9BBB59"/>
                      </a:solidFill>
                      <a:prstDash val="solid"/>
                      <a:round/>
                      <a:headEnd len="med" w="med" type="none"/>
                      <a:tailEnd len="med" w="med" type="none"/>
                    </a:lnT>
                    <a:lnB cap="flat" cmpd="sng" w="12625">
                      <a:solidFill>
                        <a:srgbClr val="9BBB59"/>
                      </a:solidFill>
                      <a:prstDash val="solid"/>
                      <a:round/>
                      <a:headEnd len="med" w="med" type="none"/>
                      <a:tailEnd len="med" w="med" type="none"/>
                    </a:lnB>
                    <a:solidFill>
                      <a:srgbClr val="E6EED5"/>
                    </a:solidFill>
                  </a:tcPr>
                </a:tc>
                <a:tc>
                  <a:txBody>
                    <a:bodyPr>
                      <a:noAutofit/>
                    </a:bodyPr>
                    <a:lstStyle/>
                    <a:p>
                      <a:pPr lvl="0" rtl="0">
                        <a:lnSpc>
                          <a:spcPct val="115000"/>
                        </a:lnSpc>
                        <a:spcBef>
                          <a:spcPts val="0"/>
                        </a:spcBef>
                        <a:buNone/>
                      </a:pPr>
                      <a:r>
                        <a:rPr lang="en-US" sz="800">
                          <a:latin typeface="Times New Roman"/>
                          <a:ea typeface="Times New Roman"/>
                          <a:cs typeface="Times New Roman"/>
                          <a:sym typeface="Times New Roman"/>
                        </a:rPr>
                        <a:t>Test whether the system runs the compatibility function.</a:t>
                      </a:r>
                    </a:p>
                  </a:txBody>
                  <a:tcPr marT="91425" marB="91425" marR="68575" marL="68575">
                    <a:lnL cap="flat" cmpd="sng" w="12625">
                      <a:solidFill>
                        <a:srgbClr val="9BBB59"/>
                      </a:solidFill>
                      <a:prstDash val="solid"/>
                      <a:round/>
                      <a:headEnd len="med" w="med" type="none"/>
                      <a:tailEnd len="med" w="med" type="none"/>
                    </a:lnL>
                    <a:lnR cap="flat" cmpd="sng" w="12625">
                      <a:solidFill>
                        <a:srgbClr val="9BBB59"/>
                      </a:solidFill>
                      <a:prstDash val="solid"/>
                      <a:round/>
                      <a:headEnd len="med" w="med" type="none"/>
                      <a:tailEnd len="med" w="med" type="none"/>
                    </a:lnR>
                    <a:lnT cap="flat" cmpd="sng" w="28575">
                      <a:solidFill>
                        <a:srgbClr val="9BBB59"/>
                      </a:solidFill>
                      <a:prstDash val="solid"/>
                      <a:round/>
                      <a:headEnd len="med" w="med" type="none"/>
                      <a:tailEnd len="med" w="med" type="none"/>
                    </a:lnT>
                    <a:lnB cap="flat" cmpd="sng" w="12625">
                      <a:solidFill>
                        <a:srgbClr val="9BBB59"/>
                      </a:solidFill>
                      <a:prstDash val="solid"/>
                      <a:round/>
                      <a:headEnd len="med" w="med" type="none"/>
                      <a:tailEnd len="med" w="med" type="none"/>
                    </a:lnB>
                    <a:solidFill>
                      <a:srgbClr val="E6EED5"/>
                    </a:solidFill>
                  </a:tcPr>
                </a:tc>
                <a:tc>
                  <a:txBody>
                    <a:bodyPr>
                      <a:noAutofit/>
                    </a:bodyPr>
                    <a:lstStyle/>
                    <a:p>
                      <a:pPr lvl="0" rtl="0">
                        <a:lnSpc>
                          <a:spcPct val="115000"/>
                        </a:lnSpc>
                        <a:spcBef>
                          <a:spcPts val="0"/>
                        </a:spcBef>
                        <a:buNone/>
                      </a:pPr>
                      <a:r>
                        <a:rPr lang="en-US" sz="800">
                          <a:latin typeface="Times New Roman"/>
                          <a:ea typeface="Times New Roman"/>
                          <a:cs typeface="Times New Roman"/>
                          <a:sym typeface="Times New Roman"/>
                        </a:rPr>
                        <a:t>PASS</a:t>
                      </a:r>
                    </a:p>
                  </a:txBody>
                  <a:tcPr marT="91425" marB="91425" marR="68575" marL="68575">
                    <a:lnL cap="flat" cmpd="sng" w="12625">
                      <a:solidFill>
                        <a:srgbClr val="9BBB59"/>
                      </a:solidFill>
                      <a:prstDash val="solid"/>
                      <a:round/>
                      <a:headEnd len="med" w="med" type="none"/>
                      <a:tailEnd len="med" w="med" type="none"/>
                    </a:lnL>
                    <a:lnR cap="flat" cmpd="sng" w="12625">
                      <a:solidFill>
                        <a:srgbClr val="9BBB59"/>
                      </a:solidFill>
                      <a:prstDash val="solid"/>
                      <a:round/>
                      <a:headEnd len="med" w="med" type="none"/>
                      <a:tailEnd len="med" w="med" type="none"/>
                    </a:lnR>
                    <a:lnT cap="flat" cmpd="sng" w="28575">
                      <a:solidFill>
                        <a:srgbClr val="9BBB59"/>
                      </a:solidFill>
                      <a:prstDash val="solid"/>
                      <a:round/>
                      <a:headEnd len="med" w="med" type="none"/>
                      <a:tailEnd len="med" w="med" type="none"/>
                    </a:lnT>
                    <a:lnB cap="flat" cmpd="sng" w="12625">
                      <a:solidFill>
                        <a:srgbClr val="9BBB59"/>
                      </a:solidFill>
                      <a:prstDash val="solid"/>
                      <a:round/>
                      <a:headEnd len="med" w="med" type="none"/>
                      <a:tailEnd len="med" w="med" type="none"/>
                    </a:lnB>
                    <a:solidFill>
                      <a:srgbClr val="E6EED5"/>
                    </a:solidFill>
                  </a:tcPr>
                </a:tc>
              </a:tr>
              <a:tr h="450175">
                <a:tc>
                  <a:txBody>
                    <a:bodyPr>
                      <a:noAutofit/>
                    </a:bodyPr>
                    <a:lstStyle/>
                    <a:p>
                      <a:pPr lvl="0" rtl="0">
                        <a:lnSpc>
                          <a:spcPct val="115000"/>
                        </a:lnSpc>
                        <a:spcBef>
                          <a:spcPts val="0"/>
                        </a:spcBef>
                        <a:buNone/>
                      </a:pPr>
                      <a:r>
                        <a:rPr b="1" lang="en-US" sz="800">
                          <a:latin typeface="Times New Roman"/>
                          <a:ea typeface="Times New Roman"/>
                          <a:cs typeface="Times New Roman"/>
                          <a:sym typeface="Times New Roman"/>
                        </a:rPr>
                        <a:t>Test 2</a:t>
                      </a:r>
                    </a:p>
                  </a:txBody>
                  <a:tcPr marT="91425" marB="91425" marR="68575" marL="68575">
                    <a:lnL cap="flat" cmpd="sng" w="12625">
                      <a:solidFill>
                        <a:srgbClr val="9BBB59"/>
                      </a:solidFill>
                      <a:prstDash val="solid"/>
                      <a:round/>
                      <a:headEnd len="med" w="med" type="none"/>
                      <a:tailEnd len="med" w="med" type="none"/>
                    </a:lnL>
                    <a:lnR cap="flat" cmpd="sng" w="12625">
                      <a:solidFill>
                        <a:srgbClr val="9BBB59"/>
                      </a:solidFill>
                      <a:prstDash val="solid"/>
                      <a:round/>
                      <a:headEnd len="med" w="med" type="none"/>
                      <a:tailEnd len="med" w="med" type="none"/>
                    </a:lnR>
                    <a:lnT cap="flat" cmpd="sng" w="12625">
                      <a:solidFill>
                        <a:srgbClr val="9BBB59"/>
                      </a:solidFill>
                      <a:prstDash val="solid"/>
                      <a:round/>
                      <a:headEnd len="med" w="med" type="none"/>
                      <a:tailEnd len="med" w="med" type="none"/>
                    </a:lnT>
                    <a:lnB cap="flat" cmpd="sng" w="12625">
                      <a:solidFill>
                        <a:srgbClr val="9BBB59"/>
                      </a:solidFill>
                      <a:prstDash val="solid"/>
                      <a:round/>
                      <a:headEnd len="med" w="med" type="none"/>
                      <a:tailEnd len="med" w="med" type="none"/>
                    </a:lnB>
                    <a:solidFill>
                      <a:srgbClr val="FFFFFF"/>
                    </a:solidFill>
                  </a:tcPr>
                </a:tc>
                <a:tc>
                  <a:txBody>
                    <a:bodyPr>
                      <a:noAutofit/>
                    </a:bodyPr>
                    <a:lstStyle/>
                    <a:p>
                      <a:pPr lvl="0" rtl="0">
                        <a:lnSpc>
                          <a:spcPct val="115000"/>
                        </a:lnSpc>
                        <a:spcBef>
                          <a:spcPts val="0"/>
                        </a:spcBef>
                        <a:buNone/>
                      </a:pPr>
                      <a:r>
                        <a:rPr lang="en-US" sz="800">
                          <a:latin typeface="Times New Roman"/>
                          <a:ea typeface="Times New Roman"/>
                          <a:cs typeface="Times New Roman"/>
                          <a:sym typeface="Times New Roman"/>
                        </a:rPr>
                        <a:t>Test that the compatibility function will run for more than one answer.</a:t>
                      </a:r>
                    </a:p>
                  </a:txBody>
                  <a:tcPr marT="91425" marB="91425" marR="68575" marL="68575">
                    <a:lnL cap="flat" cmpd="sng" w="12625">
                      <a:solidFill>
                        <a:srgbClr val="9BBB59"/>
                      </a:solidFill>
                      <a:prstDash val="solid"/>
                      <a:round/>
                      <a:headEnd len="med" w="med" type="none"/>
                      <a:tailEnd len="med" w="med" type="none"/>
                    </a:lnL>
                    <a:lnR cap="flat" cmpd="sng" w="12625">
                      <a:solidFill>
                        <a:srgbClr val="9BBB59"/>
                      </a:solidFill>
                      <a:prstDash val="solid"/>
                      <a:round/>
                      <a:headEnd len="med" w="med" type="none"/>
                      <a:tailEnd len="med" w="med" type="none"/>
                    </a:lnR>
                    <a:lnT cap="flat" cmpd="sng" w="12625">
                      <a:solidFill>
                        <a:srgbClr val="9BBB59"/>
                      </a:solidFill>
                      <a:prstDash val="solid"/>
                      <a:round/>
                      <a:headEnd len="med" w="med" type="none"/>
                      <a:tailEnd len="med" w="med" type="none"/>
                    </a:lnT>
                    <a:lnB cap="flat" cmpd="sng" w="12625">
                      <a:solidFill>
                        <a:srgbClr val="9BBB59"/>
                      </a:solidFill>
                      <a:prstDash val="solid"/>
                      <a:round/>
                      <a:headEnd len="med" w="med" type="none"/>
                      <a:tailEnd len="med" w="med" type="none"/>
                    </a:lnB>
                    <a:solidFill>
                      <a:srgbClr val="FFFFFF"/>
                    </a:solidFill>
                  </a:tcPr>
                </a:tc>
                <a:tc>
                  <a:txBody>
                    <a:bodyPr>
                      <a:noAutofit/>
                    </a:bodyPr>
                    <a:lstStyle/>
                    <a:p>
                      <a:pPr lvl="0" rtl="0">
                        <a:lnSpc>
                          <a:spcPct val="115000"/>
                        </a:lnSpc>
                        <a:spcBef>
                          <a:spcPts val="0"/>
                        </a:spcBef>
                        <a:buNone/>
                      </a:pPr>
                      <a:r>
                        <a:rPr lang="en-US" sz="800">
                          <a:latin typeface="Times New Roman"/>
                          <a:ea typeface="Times New Roman"/>
                          <a:cs typeface="Times New Roman"/>
                          <a:sym typeface="Times New Roman"/>
                        </a:rPr>
                        <a:t>PASS</a:t>
                      </a:r>
                    </a:p>
                  </a:txBody>
                  <a:tcPr marT="91425" marB="91425" marR="68575" marL="68575">
                    <a:lnL cap="flat" cmpd="sng" w="12625">
                      <a:solidFill>
                        <a:srgbClr val="9BBB59"/>
                      </a:solidFill>
                      <a:prstDash val="solid"/>
                      <a:round/>
                      <a:headEnd len="med" w="med" type="none"/>
                      <a:tailEnd len="med" w="med" type="none"/>
                    </a:lnL>
                    <a:lnR cap="flat" cmpd="sng" w="12625">
                      <a:solidFill>
                        <a:srgbClr val="9BBB59"/>
                      </a:solidFill>
                      <a:prstDash val="solid"/>
                      <a:round/>
                      <a:headEnd len="med" w="med" type="none"/>
                      <a:tailEnd len="med" w="med" type="none"/>
                    </a:lnR>
                    <a:lnT cap="flat" cmpd="sng" w="12625">
                      <a:solidFill>
                        <a:srgbClr val="9BBB59"/>
                      </a:solidFill>
                      <a:prstDash val="solid"/>
                      <a:round/>
                      <a:headEnd len="med" w="med" type="none"/>
                      <a:tailEnd len="med" w="med" type="none"/>
                    </a:lnT>
                    <a:lnB cap="flat" cmpd="sng" w="12625">
                      <a:solidFill>
                        <a:srgbClr val="9BBB59"/>
                      </a:solidFill>
                      <a:prstDash val="solid"/>
                      <a:round/>
                      <a:headEnd len="med" w="med" type="none"/>
                      <a:tailEnd len="med" w="med" type="none"/>
                    </a:lnB>
                    <a:solidFill>
                      <a:srgbClr val="FFFFFF"/>
                    </a:solidFill>
                  </a:tcPr>
                </a:tc>
              </a:tr>
              <a:tr h="587450">
                <a:tc>
                  <a:txBody>
                    <a:bodyPr>
                      <a:noAutofit/>
                    </a:bodyPr>
                    <a:lstStyle/>
                    <a:p>
                      <a:pPr lvl="0" rtl="0">
                        <a:lnSpc>
                          <a:spcPct val="115000"/>
                        </a:lnSpc>
                        <a:spcBef>
                          <a:spcPts val="0"/>
                        </a:spcBef>
                        <a:buNone/>
                      </a:pPr>
                      <a:r>
                        <a:rPr b="1" lang="en-US" sz="800">
                          <a:latin typeface="Times New Roman"/>
                          <a:ea typeface="Times New Roman"/>
                          <a:cs typeface="Times New Roman"/>
                          <a:sym typeface="Times New Roman"/>
                        </a:rPr>
                        <a:t>Test 3</a:t>
                      </a:r>
                    </a:p>
                  </a:txBody>
                  <a:tcPr marT="91425" marB="91425" marR="68575" marL="68575">
                    <a:lnL cap="flat" cmpd="sng" w="12625">
                      <a:solidFill>
                        <a:srgbClr val="9BBB59"/>
                      </a:solidFill>
                      <a:prstDash val="solid"/>
                      <a:round/>
                      <a:headEnd len="med" w="med" type="none"/>
                      <a:tailEnd len="med" w="med" type="none"/>
                    </a:lnL>
                    <a:lnR cap="flat" cmpd="sng" w="12625">
                      <a:solidFill>
                        <a:srgbClr val="9BBB59"/>
                      </a:solidFill>
                      <a:prstDash val="solid"/>
                      <a:round/>
                      <a:headEnd len="med" w="med" type="none"/>
                      <a:tailEnd len="med" w="med" type="none"/>
                    </a:lnR>
                    <a:lnT cap="flat" cmpd="sng" w="12625">
                      <a:solidFill>
                        <a:srgbClr val="9BBB59"/>
                      </a:solidFill>
                      <a:prstDash val="solid"/>
                      <a:round/>
                      <a:headEnd len="med" w="med" type="none"/>
                      <a:tailEnd len="med" w="med" type="none"/>
                    </a:lnT>
                    <a:lnB cap="flat" cmpd="sng" w="12625">
                      <a:solidFill>
                        <a:srgbClr val="9BBB59"/>
                      </a:solidFill>
                      <a:prstDash val="solid"/>
                      <a:round/>
                      <a:headEnd len="med" w="med" type="none"/>
                      <a:tailEnd len="med" w="med" type="none"/>
                    </a:lnB>
                    <a:solidFill>
                      <a:srgbClr val="E6EED5"/>
                    </a:solidFill>
                  </a:tcPr>
                </a:tc>
                <a:tc>
                  <a:txBody>
                    <a:bodyPr>
                      <a:noAutofit/>
                    </a:bodyPr>
                    <a:lstStyle/>
                    <a:p>
                      <a:pPr lvl="0" rtl="0">
                        <a:lnSpc>
                          <a:spcPct val="115000"/>
                        </a:lnSpc>
                        <a:spcBef>
                          <a:spcPts val="0"/>
                        </a:spcBef>
                        <a:buNone/>
                      </a:pPr>
                      <a:r>
                        <a:rPr lang="en-US" sz="800">
                          <a:latin typeface="Times New Roman"/>
                          <a:ea typeface="Times New Roman"/>
                          <a:cs typeface="Times New Roman"/>
                          <a:sym typeface="Times New Roman"/>
                        </a:rPr>
                        <a:t>Test that the computations performed by the compatibility function are mathematically correct based on the algorithm provided.</a:t>
                      </a:r>
                    </a:p>
                  </a:txBody>
                  <a:tcPr marT="91425" marB="91425" marR="68575" marL="68575">
                    <a:lnL cap="flat" cmpd="sng" w="12625">
                      <a:solidFill>
                        <a:srgbClr val="9BBB59"/>
                      </a:solidFill>
                      <a:prstDash val="solid"/>
                      <a:round/>
                      <a:headEnd len="med" w="med" type="none"/>
                      <a:tailEnd len="med" w="med" type="none"/>
                    </a:lnL>
                    <a:lnR cap="flat" cmpd="sng" w="12625">
                      <a:solidFill>
                        <a:srgbClr val="9BBB59"/>
                      </a:solidFill>
                      <a:prstDash val="solid"/>
                      <a:round/>
                      <a:headEnd len="med" w="med" type="none"/>
                      <a:tailEnd len="med" w="med" type="none"/>
                    </a:lnR>
                    <a:lnT cap="flat" cmpd="sng" w="12625">
                      <a:solidFill>
                        <a:srgbClr val="9BBB59"/>
                      </a:solidFill>
                      <a:prstDash val="solid"/>
                      <a:round/>
                      <a:headEnd len="med" w="med" type="none"/>
                      <a:tailEnd len="med" w="med" type="none"/>
                    </a:lnT>
                    <a:lnB cap="flat" cmpd="sng" w="12625">
                      <a:solidFill>
                        <a:srgbClr val="9BBB59"/>
                      </a:solidFill>
                      <a:prstDash val="solid"/>
                      <a:round/>
                      <a:headEnd len="med" w="med" type="none"/>
                      <a:tailEnd len="med" w="med" type="none"/>
                    </a:lnB>
                    <a:solidFill>
                      <a:srgbClr val="E6EED5"/>
                    </a:solidFill>
                  </a:tcPr>
                </a:tc>
                <a:tc>
                  <a:txBody>
                    <a:bodyPr>
                      <a:noAutofit/>
                    </a:bodyPr>
                    <a:lstStyle/>
                    <a:p>
                      <a:pPr lvl="0" rtl="0">
                        <a:lnSpc>
                          <a:spcPct val="115000"/>
                        </a:lnSpc>
                        <a:spcBef>
                          <a:spcPts val="0"/>
                        </a:spcBef>
                        <a:buNone/>
                      </a:pPr>
                      <a:r>
                        <a:rPr lang="en-US" sz="800">
                          <a:latin typeface="Times New Roman"/>
                          <a:ea typeface="Times New Roman"/>
                          <a:cs typeface="Times New Roman"/>
                          <a:sym typeface="Times New Roman"/>
                        </a:rPr>
                        <a:t>PASS</a:t>
                      </a:r>
                    </a:p>
                  </a:txBody>
                  <a:tcPr marT="91425" marB="91425" marR="68575" marL="68575">
                    <a:lnL cap="flat" cmpd="sng" w="12625">
                      <a:solidFill>
                        <a:srgbClr val="9BBB59"/>
                      </a:solidFill>
                      <a:prstDash val="solid"/>
                      <a:round/>
                      <a:headEnd len="med" w="med" type="none"/>
                      <a:tailEnd len="med" w="med" type="none"/>
                    </a:lnL>
                    <a:lnR cap="flat" cmpd="sng" w="12625">
                      <a:solidFill>
                        <a:srgbClr val="9BBB59"/>
                      </a:solidFill>
                      <a:prstDash val="solid"/>
                      <a:round/>
                      <a:headEnd len="med" w="med" type="none"/>
                      <a:tailEnd len="med" w="med" type="none"/>
                    </a:lnR>
                    <a:lnT cap="flat" cmpd="sng" w="12625">
                      <a:solidFill>
                        <a:srgbClr val="9BBB59"/>
                      </a:solidFill>
                      <a:prstDash val="solid"/>
                      <a:round/>
                      <a:headEnd len="med" w="med" type="none"/>
                      <a:tailEnd len="med" w="med" type="none"/>
                    </a:lnT>
                    <a:lnB cap="flat" cmpd="sng" w="12625">
                      <a:solidFill>
                        <a:srgbClr val="9BBB59"/>
                      </a:solidFill>
                      <a:prstDash val="solid"/>
                      <a:round/>
                      <a:headEnd len="med" w="med" type="none"/>
                      <a:tailEnd len="med" w="med" type="none"/>
                    </a:lnB>
                    <a:solidFill>
                      <a:srgbClr val="E6EED5"/>
                    </a:solidFill>
                  </a:tcPr>
                </a:tc>
              </a:tr>
              <a:tr h="450175">
                <a:tc>
                  <a:txBody>
                    <a:bodyPr>
                      <a:noAutofit/>
                    </a:bodyPr>
                    <a:lstStyle/>
                    <a:p>
                      <a:pPr lvl="0" rtl="0">
                        <a:lnSpc>
                          <a:spcPct val="115000"/>
                        </a:lnSpc>
                        <a:spcBef>
                          <a:spcPts val="0"/>
                        </a:spcBef>
                        <a:buNone/>
                      </a:pPr>
                      <a:r>
                        <a:rPr b="1" lang="en-US" sz="800">
                          <a:latin typeface="Times New Roman"/>
                          <a:ea typeface="Times New Roman"/>
                          <a:cs typeface="Times New Roman"/>
                          <a:sym typeface="Times New Roman"/>
                        </a:rPr>
                        <a:t>Test 4</a:t>
                      </a:r>
                    </a:p>
                  </a:txBody>
                  <a:tcPr marT="91425" marB="91425" marR="68575" marL="68575">
                    <a:lnL cap="flat" cmpd="sng" w="12625">
                      <a:solidFill>
                        <a:srgbClr val="9BBB59"/>
                      </a:solidFill>
                      <a:prstDash val="solid"/>
                      <a:round/>
                      <a:headEnd len="med" w="med" type="none"/>
                      <a:tailEnd len="med" w="med" type="none"/>
                    </a:lnL>
                    <a:lnR cap="flat" cmpd="sng" w="12625">
                      <a:solidFill>
                        <a:srgbClr val="9BBB59"/>
                      </a:solidFill>
                      <a:prstDash val="solid"/>
                      <a:round/>
                      <a:headEnd len="med" w="med" type="none"/>
                      <a:tailEnd len="med" w="med" type="none"/>
                    </a:lnR>
                    <a:lnT cap="flat" cmpd="sng" w="12625">
                      <a:solidFill>
                        <a:srgbClr val="9BBB59"/>
                      </a:solidFill>
                      <a:prstDash val="solid"/>
                      <a:round/>
                      <a:headEnd len="med" w="med" type="none"/>
                      <a:tailEnd len="med" w="med" type="none"/>
                    </a:lnT>
                    <a:lnB cap="flat" cmpd="sng" w="12625">
                      <a:solidFill>
                        <a:srgbClr val="9BBB59"/>
                      </a:solidFill>
                      <a:prstDash val="solid"/>
                      <a:round/>
                      <a:headEnd len="med" w="med" type="none"/>
                      <a:tailEnd len="med" w="med" type="none"/>
                    </a:lnB>
                    <a:solidFill>
                      <a:srgbClr val="FFFFFF"/>
                    </a:solidFill>
                  </a:tcPr>
                </a:tc>
                <a:tc>
                  <a:txBody>
                    <a:bodyPr>
                      <a:noAutofit/>
                    </a:bodyPr>
                    <a:lstStyle/>
                    <a:p>
                      <a:pPr lvl="0" rtl="0">
                        <a:lnSpc>
                          <a:spcPct val="115000"/>
                        </a:lnSpc>
                        <a:spcBef>
                          <a:spcPts val="0"/>
                        </a:spcBef>
                        <a:buNone/>
                      </a:pPr>
                      <a:r>
                        <a:rPr lang="en-US" sz="800">
                          <a:latin typeface="Times New Roman"/>
                          <a:ea typeface="Times New Roman"/>
                          <a:cs typeface="Times New Roman"/>
                          <a:sym typeface="Times New Roman"/>
                        </a:rPr>
                        <a:t>Test whether the system prevents the user from inputting numeric values.</a:t>
                      </a:r>
                    </a:p>
                  </a:txBody>
                  <a:tcPr marT="91425" marB="91425" marR="68575" marL="68575">
                    <a:lnL cap="flat" cmpd="sng" w="12625">
                      <a:solidFill>
                        <a:srgbClr val="9BBB59"/>
                      </a:solidFill>
                      <a:prstDash val="solid"/>
                      <a:round/>
                      <a:headEnd len="med" w="med" type="none"/>
                      <a:tailEnd len="med" w="med" type="none"/>
                    </a:lnL>
                    <a:lnR cap="flat" cmpd="sng" w="12625">
                      <a:solidFill>
                        <a:srgbClr val="9BBB59"/>
                      </a:solidFill>
                      <a:prstDash val="solid"/>
                      <a:round/>
                      <a:headEnd len="med" w="med" type="none"/>
                      <a:tailEnd len="med" w="med" type="none"/>
                    </a:lnR>
                    <a:lnT cap="flat" cmpd="sng" w="12625">
                      <a:solidFill>
                        <a:srgbClr val="9BBB59"/>
                      </a:solidFill>
                      <a:prstDash val="solid"/>
                      <a:round/>
                      <a:headEnd len="med" w="med" type="none"/>
                      <a:tailEnd len="med" w="med" type="none"/>
                    </a:lnT>
                    <a:lnB cap="flat" cmpd="sng" w="12625">
                      <a:solidFill>
                        <a:srgbClr val="9BBB59"/>
                      </a:solidFill>
                      <a:prstDash val="solid"/>
                      <a:round/>
                      <a:headEnd len="med" w="med" type="none"/>
                      <a:tailEnd len="med" w="med" type="none"/>
                    </a:lnB>
                    <a:solidFill>
                      <a:srgbClr val="FFFFFF"/>
                    </a:solidFill>
                  </a:tcPr>
                </a:tc>
                <a:tc>
                  <a:txBody>
                    <a:bodyPr>
                      <a:noAutofit/>
                    </a:bodyPr>
                    <a:lstStyle/>
                    <a:p>
                      <a:pPr lvl="0" rtl="0">
                        <a:lnSpc>
                          <a:spcPct val="115000"/>
                        </a:lnSpc>
                        <a:spcBef>
                          <a:spcPts val="0"/>
                        </a:spcBef>
                        <a:buNone/>
                      </a:pPr>
                      <a:r>
                        <a:rPr lang="en-US" sz="800">
                          <a:latin typeface="Times New Roman"/>
                          <a:ea typeface="Times New Roman"/>
                          <a:cs typeface="Times New Roman"/>
                          <a:sym typeface="Times New Roman"/>
                        </a:rPr>
                        <a:t>PASS</a:t>
                      </a:r>
                    </a:p>
                  </a:txBody>
                  <a:tcPr marT="91425" marB="91425" marR="68575" marL="68575">
                    <a:lnL cap="flat" cmpd="sng" w="12625">
                      <a:solidFill>
                        <a:srgbClr val="9BBB59"/>
                      </a:solidFill>
                      <a:prstDash val="solid"/>
                      <a:round/>
                      <a:headEnd len="med" w="med" type="none"/>
                      <a:tailEnd len="med" w="med" type="none"/>
                    </a:lnL>
                    <a:lnR cap="flat" cmpd="sng" w="12625">
                      <a:solidFill>
                        <a:srgbClr val="9BBB59"/>
                      </a:solidFill>
                      <a:prstDash val="solid"/>
                      <a:round/>
                      <a:headEnd len="med" w="med" type="none"/>
                      <a:tailEnd len="med" w="med" type="none"/>
                    </a:lnR>
                    <a:lnT cap="flat" cmpd="sng" w="12625">
                      <a:solidFill>
                        <a:srgbClr val="9BBB59"/>
                      </a:solidFill>
                      <a:prstDash val="solid"/>
                      <a:round/>
                      <a:headEnd len="med" w="med" type="none"/>
                      <a:tailEnd len="med" w="med" type="none"/>
                    </a:lnT>
                    <a:lnB cap="flat" cmpd="sng" w="12625">
                      <a:solidFill>
                        <a:srgbClr val="9BBB59"/>
                      </a:solidFill>
                      <a:prstDash val="solid"/>
                      <a:round/>
                      <a:headEnd len="med" w="med" type="none"/>
                      <a:tailEnd len="med" w="med" type="none"/>
                    </a:lnB>
                    <a:solidFill>
                      <a:srgbClr val="FFFFFF"/>
                    </a:solidFill>
                  </a:tcPr>
                </a:tc>
              </a:tr>
              <a:tr h="450175">
                <a:tc>
                  <a:txBody>
                    <a:bodyPr>
                      <a:noAutofit/>
                    </a:bodyPr>
                    <a:lstStyle/>
                    <a:p>
                      <a:pPr lvl="0" rtl="0">
                        <a:lnSpc>
                          <a:spcPct val="115000"/>
                        </a:lnSpc>
                        <a:spcBef>
                          <a:spcPts val="0"/>
                        </a:spcBef>
                        <a:buNone/>
                      </a:pPr>
                      <a:r>
                        <a:rPr b="1" lang="en-US" sz="800">
                          <a:latin typeface="Times New Roman"/>
                          <a:ea typeface="Times New Roman"/>
                          <a:cs typeface="Times New Roman"/>
                          <a:sym typeface="Times New Roman"/>
                        </a:rPr>
                        <a:t>Test 5</a:t>
                      </a:r>
                    </a:p>
                  </a:txBody>
                  <a:tcPr marT="91425" marB="91425" marR="68575" marL="68575">
                    <a:lnL cap="flat" cmpd="sng" w="12625">
                      <a:solidFill>
                        <a:srgbClr val="9BBB59"/>
                      </a:solidFill>
                      <a:prstDash val="solid"/>
                      <a:round/>
                      <a:headEnd len="med" w="med" type="none"/>
                      <a:tailEnd len="med" w="med" type="none"/>
                    </a:lnL>
                    <a:lnR cap="flat" cmpd="sng" w="12625">
                      <a:solidFill>
                        <a:srgbClr val="9BBB59"/>
                      </a:solidFill>
                      <a:prstDash val="solid"/>
                      <a:round/>
                      <a:headEnd len="med" w="med" type="none"/>
                      <a:tailEnd len="med" w="med" type="none"/>
                    </a:lnR>
                    <a:lnT cap="flat" cmpd="sng" w="12625">
                      <a:solidFill>
                        <a:srgbClr val="9BBB59"/>
                      </a:solidFill>
                      <a:prstDash val="solid"/>
                      <a:round/>
                      <a:headEnd len="med" w="med" type="none"/>
                      <a:tailEnd len="med" w="med" type="none"/>
                    </a:lnT>
                    <a:lnB cap="flat" cmpd="sng" w="12625">
                      <a:solidFill>
                        <a:srgbClr val="9BBB59"/>
                      </a:solidFill>
                      <a:prstDash val="solid"/>
                      <a:round/>
                      <a:headEnd len="med" w="med" type="none"/>
                      <a:tailEnd len="med" w="med" type="none"/>
                    </a:lnB>
                    <a:solidFill>
                      <a:srgbClr val="E6EED5"/>
                    </a:solidFill>
                  </a:tcPr>
                </a:tc>
                <a:tc>
                  <a:txBody>
                    <a:bodyPr>
                      <a:noAutofit/>
                    </a:bodyPr>
                    <a:lstStyle/>
                    <a:p>
                      <a:pPr lvl="0" rtl="0">
                        <a:lnSpc>
                          <a:spcPct val="115000"/>
                        </a:lnSpc>
                        <a:spcBef>
                          <a:spcPts val="0"/>
                        </a:spcBef>
                        <a:buNone/>
                      </a:pPr>
                      <a:r>
                        <a:rPr lang="en-US" sz="800">
                          <a:latin typeface="Times New Roman"/>
                          <a:ea typeface="Times New Roman"/>
                          <a:cs typeface="Times New Roman"/>
                          <a:sym typeface="Times New Roman"/>
                        </a:rPr>
                        <a:t>Test whether the user can continue using the system after the initial input.</a:t>
                      </a:r>
                    </a:p>
                  </a:txBody>
                  <a:tcPr marT="91425" marB="91425" marR="68575" marL="68575">
                    <a:lnL cap="flat" cmpd="sng" w="12625">
                      <a:solidFill>
                        <a:srgbClr val="9BBB59"/>
                      </a:solidFill>
                      <a:prstDash val="solid"/>
                      <a:round/>
                      <a:headEnd len="med" w="med" type="none"/>
                      <a:tailEnd len="med" w="med" type="none"/>
                    </a:lnL>
                    <a:lnR cap="flat" cmpd="sng" w="12625">
                      <a:solidFill>
                        <a:srgbClr val="9BBB59"/>
                      </a:solidFill>
                      <a:prstDash val="solid"/>
                      <a:round/>
                      <a:headEnd len="med" w="med" type="none"/>
                      <a:tailEnd len="med" w="med" type="none"/>
                    </a:lnR>
                    <a:lnT cap="flat" cmpd="sng" w="12625">
                      <a:solidFill>
                        <a:srgbClr val="9BBB59"/>
                      </a:solidFill>
                      <a:prstDash val="solid"/>
                      <a:round/>
                      <a:headEnd len="med" w="med" type="none"/>
                      <a:tailEnd len="med" w="med" type="none"/>
                    </a:lnT>
                    <a:lnB cap="flat" cmpd="sng" w="12625">
                      <a:solidFill>
                        <a:srgbClr val="9BBB59"/>
                      </a:solidFill>
                      <a:prstDash val="solid"/>
                      <a:round/>
                      <a:headEnd len="med" w="med" type="none"/>
                      <a:tailEnd len="med" w="med" type="none"/>
                    </a:lnB>
                    <a:solidFill>
                      <a:srgbClr val="E6EED5"/>
                    </a:solidFill>
                  </a:tcPr>
                </a:tc>
                <a:tc>
                  <a:txBody>
                    <a:bodyPr>
                      <a:noAutofit/>
                    </a:bodyPr>
                    <a:lstStyle/>
                    <a:p>
                      <a:pPr lvl="0" rtl="0">
                        <a:lnSpc>
                          <a:spcPct val="115000"/>
                        </a:lnSpc>
                        <a:spcBef>
                          <a:spcPts val="0"/>
                        </a:spcBef>
                        <a:buNone/>
                      </a:pPr>
                      <a:r>
                        <a:rPr lang="en-US" sz="800">
                          <a:latin typeface="Times New Roman"/>
                          <a:ea typeface="Times New Roman"/>
                          <a:cs typeface="Times New Roman"/>
                          <a:sym typeface="Times New Roman"/>
                        </a:rPr>
                        <a:t>PASS</a:t>
                      </a:r>
                    </a:p>
                  </a:txBody>
                  <a:tcPr marT="91425" marB="91425" marR="68575" marL="68575">
                    <a:lnL cap="flat" cmpd="sng" w="12625">
                      <a:solidFill>
                        <a:srgbClr val="9BBB59"/>
                      </a:solidFill>
                      <a:prstDash val="solid"/>
                      <a:round/>
                      <a:headEnd len="med" w="med" type="none"/>
                      <a:tailEnd len="med" w="med" type="none"/>
                    </a:lnL>
                    <a:lnR cap="flat" cmpd="sng" w="12625">
                      <a:solidFill>
                        <a:srgbClr val="9BBB59"/>
                      </a:solidFill>
                      <a:prstDash val="solid"/>
                      <a:round/>
                      <a:headEnd len="med" w="med" type="none"/>
                      <a:tailEnd len="med" w="med" type="none"/>
                    </a:lnR>
                    <a:lnT cap="flat" cmpd="sng" w="12625">
                      <a:solidFill>
                        <a:srgbClr val="9BBB59"/>
                      </a:solidFill>
                      <a:prstDash val="solid"/>
                      <a:round/>
                      <a:headEnd len="med" w="med" type="none"/>
                      <a:tailEnd len="med" w="med" type="none"/>
                    </a:lnT>
                    <a:lnB cap="flat" cmpd="sng" w="12625">
                      <a:solidFill>
                        <a:srgbClr val="9BBB59"/>
                      </a:solidFill>
                      <a:prstDash val="solid"/>
                      <a:round/>
                      <a:headEnd len="med" w="med" type="none"/>
                      <a:tailEnd len="med" w="med" type="none"/>
                    </a:lnB>
                    <a:solidFill>
                      <a:srgbClr val="E6EED5"/>
                    </a:solidFill>
                  </a:tcPr>
                </a:tc>
              </a:tr>
              <a:tr h="450175">
                <a:tc>
                  <a:txBody>
                    <a:bodyPr>
                      <a:noAutofit/>
                    </a:bodyPr>
                    <a:lstStyle/>
                    <a:p>
                      <a:pPr lvl="0" rtl="0">
                        <a:lnSpc>
                          <a:spcPct val="115000"/>
                        </a:lnSpc>
                        <a:spcBef>
                          <a:spcPts val="0"/>
                        </a:spcBef>
                        <a:buNone/>
                      </a:pPr>
                      <a:r>
                        <a:rPr b="1" lang="en-US" sz="800">
                          <a:latin typeface="Times New Roman"/>
                          <a:ea typeface="Times New Roman"/>
                          <a:cs typeface="Times New Roman"/>
                          <a:sym typeface="Times New Roman"/>
                        </a:rPr>
                        <a:t>Test 6</a:t>
                      </a:r>
                    </a:p>
                  </a:txBody>
                  <a:tcPr marT="91425" marB="91425" marR="68575" marL="68575">
                    <a:lnL cap="flat" cmpd="sng" w="12625">
                      <a:solidFill>
                        <a:srgbClr val="9BBB59"/>
                      </a:solidFill>
                      <a:prstDash val="solid"/>
                      <a:round/>
                      <a:headEnd len="med" w="med" type="none"/>
                      <a:tailEnd len="med" w="med" type="none"/>
                    </a:lnL>
                    <a:lnR cap="flat" cmpd="sng" w="12625">
                      <a:solidFill>
                        <a:srgbClr val="9BBB59"/>
                      </a:solidFill>
                      <a:prstDash val="solid"/>
                      <a:round/>
                      <a:headEnd len="med" w="med" type="none"/>
                      <a:tailEnd len="med" w="med" type="none"/>
                    </a:lnR>
                    <a:lnT cap="flat" cmpd="sng" w="12625">
                      <a:solidFill>
                        <a:srgbClr val="9BBB59"/>
                      </a:solidFill>
                      <a:prstDash val="solid"/>
                      <a:round/>
                      <a:headEnd len="med" w="med" type="none"/>
                      <a:tailEnd len="med" w="med" type="none"/>
                    </a:lnT>
                    <a:lnB cap="flat" cmpd="sng" w="12625">
                      <a:solidFill>
                        <a:srgbClr val="9BBB59"/>
                      </a:solidFill>
                      <a:prstDash val="solid"/>
                      <a:round/>
                      <a:headEnd len="med" w="med" type="none"/>
                      <a:tailEnd len="med" w="med" type="none"/>
                    </a:lnB>
                    <a:solidFill>
                      <a:srgbClr val="FFFFFF"/>
                    </a:solidFill>
                  </a:tcPr>
                </a:tc>
                <a:tc>
                  <a:txBody>
                    <a:bodyPr>
                      <a:noAutofit/>
                    </a:bodyPr>
                    <a:lstStyle/>
                    <a:p>
                      <a:pPr lvl="0" rtl="0">
                        <a:lnSpc>
                          <a:spcPct val="115000"/>
                        </a:lnSpc>
                        <a:spcBef>
                          <a:spcPts val="0"/>
                        </a:spcBef>
                        <a:buNone/>
                      </a:pPr>
                      <a:r>
                        <a:rPr lang="en-US" sz="800">
                          <a:latin typeface="Times New Roman"/>
                          <a:ea typeface="Times New Roman"/>
                          <a:cs typeface="Times New Roman"/>
                          <a:sym typeface="Times New Roman"/>
                        </a:rPr>
                        <a:t>Test the compatibility of the phrase “large dog” with “wolf”, “dog” and “cat”.</a:t>
                      </a:r>
                    </a:p>
                  </a:txBody>
                  <a:tcPr marT="91425" marB="91425" marR="68575" marL="68575">
                    <a:lnL cap="flat" cmpd="sng" w="12625">
                      <a:solidFill>
                        <a:srgbClr val="9BBB59"/>
                      </a:solidFill>
                      <a:prstDash val="solid"/>
                      <a:round/>
                      <a:headEnd len="med" w="med" type="none"/>
                      <a:tailEnd len="med" w="med" type="none"/>
                    </a:lnL>
                    <a:lnR cap="flat" cmpd="sng" w="12625">
                      <a:solidFill>
                        <a:srgbClr val="9BBB59"/>
                      </a:solidFill>
                      <a:prstDash val="solid"/>
                      <a:round/>
                      <a:headEnd len="med" w="med" type="none"/>
                      <a:tailEnd len="med" w="med" type="none"/>
                    </a:lnR>
                    <a:lnT cap="flat" cmpd="sng" w="12625">
                      <a:solidFill>
                        <a:srgbClr val="9BBB59"/>
                      </a:solidFill>
                      <a:prstDash val="solid"/>
                      <a:round/>
                      <a:headEnd len="med" w="med" type="none"/>
                      <a:tailEnd len="med" w="med" type="none"/>
                    </a:lnT>
                    <a:lnB cap="flat" cmpd="sng" w="12625">
                      <a:solidFill>
                        <a:srgbClr val="9BBB59"/>
                      </a:solidFill>
                      <a:prstDash val="solid"/>
                      <a:round/>
                      <a:headEnd len="med" w="med" type="none"/>
                      <a:tailEnd len="med" w="med" type="none"/>
                    </a:lnB>
                    <a:solidFill>
                      <a:srgbClr val="FFFFFF"/>
                    </a:solidFill>
                  </a:tcPr>
                </a:tc>
                <a:tc>
                  <a:txBody>
                    <a:bodyPr>
                      <a:noAutofit/>
                    </a:bodyPr>
                    <a:lstStyle/>
                    <a:p>
                      <a:pPr lvl="0" rtl="0">
                        <a:lnSpc>
                          <a:spcPct val="115000"/>
                        </a:lnSpc>
                        <a:spcBef>
                          <a:spcPts val="0"/>
                        </a:spcBef>
                        <a:buNone/>
                      </a:pPr>
                      <a:r>
                        <a:rPr lang="en-US" sz="800">
                          <a:latin typeface="Times New Roman"/>
                          <a:ea typeface="Times New Roman"/>
                          <a:cs typeface="Times New Roman"/>
                          <a:sym typeface="Times New Roman"/>
                        </a:rPr>
                        <a:t>PASS</a:t>
                      </a:r>
                    </a:p>
                  </a:txBody>
                  <a:tcPr marT="91425" marB="91425" marR="68575" marL="68575">
                    <a:lnL cap="flat" cmpd="sng" w="12625">
                      <a:solidFill>
                        <a:srgbClr val="9BBB59"/>
                      </a:solidFill>
                      <a:prstDash val="solid"/>
                      <a:round/>
                      <a:headEnd len="med" w="med" type="none"/>
                      <a:tailEnd len="med" w="med" type="none"/>
                    </a:lnL>
                    <a:lnR cap="flat" cmpd="sng" w="12625">
                      <a:solidFill>
                        <a:srgbClr val="9BBB59"/>
                      </a:solidFill>
                      <a:prstDash val="solid"/>
                      <a:round/>
                      <a:headEnd len="med" w="med" type="none"/>
                      <a:tailEnd len="med" w="med" type="none"/>
                    </a:lnR>
                    <a:lnT cap="flat" cmpd="sng" w="12625">
                      <a:solidFill>
                        <a:srgbClr val="9BBB59"/>
                      </a:solidFill>
                      <a:prstDash val="solid"/>
                      <a:round/>
                      <a:headEnd len="med" w="med" type="none"/>
                      <a:tailEnd len="med" w="med" type="none"/>
                    </a:lnT>
                    <a:lnB cap="flat" cmpd="sng" w="12625">
                      <a:solidFill>
                        <a:srgbClr val="9BBB59"/>
                      </a:solidFill>
                      <a:prstDash val="solid"/>
                      <a:round/>
                      <a:headEnd len="med" w="med" type="none"/>
                      <a:tailEnd len="med" w="med" type="none"/>
                    </a:lnB>
                    <a:solidFill>
                      <a:srgbClr val="FFFFFF"/>
                    </a:solidFill>
                  </a:tcPr>
                </a:tc>
              </a:tr>
              <a:tr h="450175">
                <a:tc>
                  <a:txBody>
                    <a:bodyPr>
                      <a:noAutofit/>
                    </a:bodyPr>
                    <a:lstStyle/>
                    <a:p>
                      <a:pPr lvl="0" rtl="0">
                        <a:lnSpc>
                          <a:spcPct val="115000"/>
                        </a:lnSpc>
                        <a:spcBef>
                          <a:spcPts val="0"/>
                        </a:spcBef>
                        <a:buNone/>
                      </a:pPr>
                      <a:r>
                        <a:rPr b="1" lang="en-US" sz="800">
                          <a:latin typeface="Times New Roman"/>
                          <a:ea typeface="Times New Roman"/>
                          <a:cs typeface="Times New Roman"/>
                          <a:sym typeface="Times New Roman"/>
                        </a:rPr>
                        <a:t>Test 7</a:t>
                      </a:r>
                    </a:p>
                  </a:txBody>
                  <a:tcPr marT="91425" marB="91425" marR="68575" marL="68575">
                    <a:lnL cap="flat" cmpd="sng" w="12625">
                      <a:solidFill>
                        <a:srgbClr val="9BBB59"/>
                      </a:solidFill>
                      <a:prstDash val="solid"/>
                      <a:round/>
                      <a:headEnd len="med" w="med" type="none"/>
                      <a:tailEnd len="med" w="med" type="none"/>
                    </a:lnL>
                    <a:lnR cap="flat" cmpd="sng" w="12625">
                      <a:solidFill>
                        <a:srgbClr val="9BBB59"/>
                      </a:solidFill>
                      <a:prstDash val="solid"/>
                      <a:round/>
                      <a:headEnd len="med" w="med" type="none"/>
                      <a:tailEnd len="med" w="med" type="none"/>
                    </a:lnR>
                    <a:lnT cap="flat" cmpd="sng" w="12625">
                      <a:solidFill>
                        <a:srgbClr val="9BBB59"/>
                      </a:solidFill>
                      <a:prstDash val="solid"/>
                      <a:round/>
                      <a:headEnd len="med" w="med" type="none"/>
                      <a:tailEnd len="med" w="med" type="none"/>
                    </a:lnT>
                    <a:lnB cap="flat" cmpd="sng" w="12625">
                      <a:solidFill>
                        <a:srgbClr val="9BBB59"/>
                      </a:solidFill>
                      <a:prstDash val="solid"/>
                      <a:round/>
                      <a:headEnd len="med" w="med" type="none"/>
                      <a:tailEnd len="med" w="med" type="none"/>
                    </a:lnB>
                    <a:solidFill>
                      <a:srgbClr val="E6EED5"/>
                    </a:solidFill>
                  </a:tcPr>
                </a:tc>
                <a:tc>
                  <a:txBody>
                    <a:bodyPr>
                      <a:noAutofit/>
                    </a:bodyPr>
                    <a:lstStyle/>
                    <a:p>
                      <a:pPr lvl="0" rtl="0">
                        <a:lnSpc>
                          <a:spcPct val="115000"/>
                        </a:lnSpc>
                        <a:spcBef>
                          <a:spcPts val="0"/>
                        </a:spcBef>
                        <a:buNone/>
                      </a:pPr>
                      <a:r>
                        <a:rPr lang="en-US" sz="800">
                          <a:latin typeface="Times New Roman"/>
                          <a:ea typeface="Times New Roman"/>
                          <a:cs typeface="Times New Roman"/>
                          <a:sym typeface="Times New Roman"/>
                        </a:rPr>
                        <a:t>Test the compatibility of two names “Mario Eraso” and “Mark Mohr”.</a:t>
                      </a:r>
                    </a:p>
                  </a:txBody>
                  <a:tcPr marT="91425" marB="91425" marR="68575" marL="68575">
                    <a:lnL cap="flat" cmpd="sng" w="12625">
                      <a:solidFill>
                        <a:srgbClr val="9BBB59"/>
                      </a:solidFill>
                      <a:prstDash val="solid"/>
                      <a:round/>
                      <a:headEnd len="med" w="med" type="none"/>
                      <a:tailEnd len="med" w="med" type="none"/>
                    </a:lnL>
                    <a:lnR cap="flat" cmpd="sng" w="12625">
                      <a:solidFill>
                        <a:srgbClr val="9BBB59"/>
                      </a:solidFill>
                      <a:prstDash val="solid"/>
                      <a:round/>
                      <a:headEnd len="med" w="med" type="none"/>
                      <a:tailEnd len="med" w="med" type="none"/>
                    </a:lnR>
                    <a:lnT cap="flat" cmpd="sng" w="12625">
                      <a:solidFill>
                        <a:srgbClr val="9BBB59"/>
                      </a:solidFill>
                      <a:prstDash val="solid"/>
                      <a:round/>
                      <a:headEnd len="med" w="med" type="none"/>
                      <a:tailEnd len="med" w="med" type="none"/>
                    </a:lnT>
                    <a:lnB cap="flat" cmpd="sng" w="12625">
                      <a:solidFill>
                        <a:srgbClr val="9BBB59"/>
                      </a:solidFill>
                      <a:prstDash val="solid"/>
                      <a:round/>
                      <a:headEnd len="med" w="med" type="none"/>
                      <a:tailEnd len="med" w="med" type="none"/>
                    </a:lnB>
                    <a:solidFill>
                      <a:srgbClr val="E6EED5"/>
                    </a:solidFill>
                  </a:tcPr>
                </a:tc>
                <a:tc>
                  <a:txBody>
                    <a:bodyPr>
                      <a:noAutofit/>
                    </a:bodyPr>
                    <a:lstStyle/>
                    <a:p>
                      <a:pPr lvl="0" rtl="0">
                        <a:lnSpc>
                          <a:spcPct val="115000"/>
                        </a:lnSpc>
                        <a:spcBef>
                          <a:spcPts val="0"/>
                        </a:spcBef>
                        <a:buNone/>
                      </a:pPr>
                      <a:r>
                        <a:rPr lang="en-US" sz="800">
                          <a:latin typeface="Times New Roman"/>
                          <a:ea typeface="Times New Roman"/>
                          <a:cs typeface="Times New Roman"/>
                          <a:sym typeface="Times New Roman"/>
                        </a:rPr>
                        <a:t>PASS</a:t>
                      </a:r>
                    </a:p>
                  </a:txBody>
                  <a:tcPr marT="91425" marB="91425" marR="68575" marL="68575">
                    <a:lnL cap="flat" cmpd="sng" w="12625">
                      <a:solidFill>
                        <a:srgbClr val="9BBB59"/>
                      </a:solidFill>
                      <a:prstDash val="solid"/>
                      <a:round/>
                      <a:headEnd len="med" w="med" type="none"/>
                      <a:tailEnd len="med" w="med" type="none"/>
                    </a:lnL>
                    <a:lnR cap="flat" cmpd="sng" w="12625">
                      <a:solidFill>
                        <a:srgbClr val="9BBB59"/>
                      </a:solidFill>
                      <a:prstDash val="solid"/>
                      <a:round/>
                      <a:headEnd len="med" w="med" type="none"/>
                      <a:tailEnd len="med" w="med" type="none"/>
                    </a:lnR>
                    <a:lnT cap="flat" cmpd="sng" w="12625">
                      <a:solidFill>
                        <a:srgbClr val="9BBB59"/>
                      </a:solidFill>
                      <a:prstDash val="solid"/>
                      <a:round/>
                      <a:headEnd len="med" w="med" type="none"/>
                      <a:tailEnd len="med" w="med" type="none"/>
                    </a:lnT>
                    <a:lnB cap="flat" cmpd="sng" w="12625">
                      <a:solidFill>
                        <a:srgbClr val="9BBB59"/>
                      </a:solidFill>
                      <a:prstDash val="solid"/>
                      <a:round/>
                      <a:headEnd len="med" w="med" type="none"/>
                      <a:tailEnd len="med" w="med" type="none"/>
                    </a:lnB>
                    <a:solidFill>
                      <a:srgbClr val="E6EED5"/>
                    </a:solidFill>
                  </a:tcPr>
                </a:tc>
              </a:tr>
              <a:tr h="342100">
                <a:tc>
                  <a:txBody>
                    <a:bodyPr>
                      <a:noAutofit/>
                    </a:bodyPr>
                    <a:lstStyle/>
                    <a:p>
                      <a:pPr lvl="0" rtl="0">
                        <a:lnSpc>
                          <a:spcPct val="115000"/>
                        </a:lnSpc>
                        <a:spcBef>
                          <a:spcPts val="0"/>
                        </a:spcBef>
                        <a:buNone/>
                      </a:pPr>
                      <a:r>
                        <a:rPr b="1" lang="en-US" sz="800">
                          <a:latin typeface="Times New Roman"/>
                          <a:ea typeface="Times New Roman"/>
                          <a:cs typeface="Times New Roman"/>
                          <a:sym typeface="Times New Roman"/>
                        </a:rPr>
                        <a:t>Test 8</a:t>
                      </a:r>
                    </a:p>
                  </a:txBody>
                  <a:tcPr marT="91425" marB="91425" marR="68575" marL="68575">
                    <a:lnL cap="flat" cmpd="sng" w="12625">
                      <a:solidFill>
                        <a:srgbClr val="9BBB59"/>
                      </a:solidFill>
                      <a:prstDash val="solid"/>
                      <a:round/>
                      <a:headEnd len="med" w="med" type="none"/>
                      <a:tailEnd len="med" w="med" type="none"/>
                    </a:lnL>
                    <a:lnR cap="flat" cmpd="sng" w="12625">
                      <a:solidFill>
                        <a:srgbClr val="9BBB59"/>
                      </a:solidFill>
                      <a:prstDash val="solid"/>
                      <a:round/>
                      <a:headEnd len="med" w="med" type="none"/>
                      <a:tailEnd len="med" w="med" type="none"/>
                    </a:lnR>
                    <a:lnT cap="flat" cmpd="sng" w="12625">
                      <a:solidFill>
                        <a:srgbClr val="9BBB59"/>
                      </a:solidFill>
                      <a:prstDash val="solid"/>
                      <a:round/>
                      <a:headEnd len="med" w="med" type="none"/>
                      <a:tailEnd len="med" w="med" type="none"/>
                    </a:lnT>
                    <a:lnB cap="flat" cmpd="sng" w="12625">
                      <a:solidFill>
                        <a:srgbClr val="9BBB59"/>
                      </a:solidFill>
                      <a:prstDash val="solid"/>
                      <a:round/>
                      <a:headEnd len="med" w="med" type="none"/>
                      <a:tailEnd len="med" w="med" type="none"/>
                    </a:lnB>
                    <a:solidFill>
                      <a:srgbClr val="FFFFFF"/>
                    </a:solidFill>
                  </a:tcPr>
                </a:tc>
                <a:tc>
                  <a:txBody>
                    <a:bodyPr>
                      <a:noAutofit/>
                    </a:bodyPr>
                    <a:lstStyle/>
                    <a:p>
                      <a:pPr lvl="0" rtl="0">
                        <a:lnSpc>
                          <a:spcPct val="115000"/>
                        </a:lnSpc>
                        <a:spcBef>
                          <a:spcPts val="0"/>
                        </a:spcBef>
                        <a:buNone/>
                      </a:pPr>
                      <a:r>
                        <a:rPr lang="en-US" sz="800">
                          <a:latin typeface="Times New Roman"/>
                          <a:ea typeface="Times New Roman"/>
                          <a:cs typeface="Times New Roman"/>
                          <a:sym typeface="Times New Roman"/>
                        </a:rPr>
                        <a:t>Test the compatibility of the word “table” with itself.</a:t>
                      </a:r>
                    </a:p>
                  </a:txBody>
                  <a:tcPr marT="91425" marB="91425" marR="68575" marL="68575">
                    <a:lnL cap="flat" cmpd="sng" w="12625">
                      <a:solidFill>
                        <a:srgbClr val="9BBB59"/>
                      </a:solidFill>
                      <a:prstDash val="solid"/>
                      <a:round/>
                      <a:headEnd len="med" w="med" type="none"/>
                      <a:tailEnd len="med" w="med" type="none"/>
                    </a:lnL>
                    <a:lnR cap="flat" cmpd="sng" w="12625">
                      <a:solidFill>
                        <a:srgbClr val="9BBB59"/>
                      </a:solidFill>
                      <a:prstDash val="solid"/>
                      <a:round/>
                      <a:headEnd len="med" w="med" type="none"/>
                      <a:tailEnd len="med" w="med" type="none"/>
                    </a:lnR>
                    <a:lnT cap="flat" cmpd="sng" w="12625">
                      <a:solidFill>
                        <a:srgbClr val="9BBB59"/>
                      </a:solidFill>
                      <a:prstDash val="solid"/>
                      <a:round/>
                      <a:headEnd len="med" w="med" type="none"/>
                      <a:tailEnd len="med" w="med" type="none"/>
                    </a:lnT>
                    <a:lnB cap="flat" cmpd="sng" w="12625">
                      <a:solidFill>
                        <a:srgbClr val="9BBB59"/>
                      </a:solidFill>
                      <a:prstDash val="solid"/>
                      <a:round/>
                      <a:headEnd len="med" w="med" type="none"/>
                      <a:tailEnd len="med" w="med" type="none"/>
                    </a:lnB>
                    <a:solidFill>
                      <a:srgbClr val="FFFFFF"/>
                    </a:solidFill>
                  </a:tcPr>
                </a:tc>
                <a:tc>
                  <a:txBody>
                    <a:bodyPr>
                      <a:noAutofit/>
                    </a:bodyPr>
                    <a:lstStyle/>
                    <a:p>
                      <a:pPr lvl="0" rtl="0">
                        <a:lnSpc>
                          <a:spcPct val="115000"/>
                        </a:lnSpc>
                        <a:spcBef>
                          <a:spcPts val="0"/>
                        </a:spcBef>
                        <a:buNone/>
                      </a:pPr>
                      <a:r>
                        <a:rPr lang="en-US" sz="800">
                          <a:latin typeface="Times New Roman"/>
                          <a:ea typeface="Times New Roman"/>
                          <a:cs typeface="Times New Roman"/>
                          <a:sym typeface="Times New Roman"/>
                        </a:rPr>
                        <a:t>PASS</a:t>
                      </a:r>
                    </a:p>
                  </a:txBody>
                  <a:tcPr marT="91425" marB="91425" marR="68575" marL="68575">
                    <a:lnL cap="flat" cmpd="sng" w="12625">
                      <a:solidFill>
                        <a:srgbClr val="9BBB59"/>
                      </a:solidFill>
                      <a:prstDash val="solid"/>
                      <a:round/>
                      <a:headEnd len="med" w="med" type="none"/>
                      <a:tailEnd len="med" w="med" type="none"/>
                    </a:lnL>
                    <a:lnR cap="flat" cmpd="sng" w="12625">
                      <a:solidFill>
                        <a:srgbClr val="9BBB59"/>
                      </a:solidFill>
                      <a:prstDash val="solid"/>
                      <a:round/>
                      <a:headEnd len="med" w="med" type="none"/>
                      <a:tailEnd len="med" w="med" type="none"/>
                    </a:lnR>
                    <a:lnT cap="flat" cmpd="sng" w="12625">
                      <a:solidFill>
                        <a:srgbClr val="9BBB59"/>
                      </a:solidFill>
                      <a:prstDash val="solid"/>
                      <a:round/>
                      <a:headEnd len="med" w="med" type="none"/>
                      <a:tailEnd len="med" w="med" type="none"/>
                    </a:lnT>
                    <a:lnB cap="flat" cmpd="sng" w="12625">
                      <a:solidFill>
                        <a:srgbClr val="9BBB59"/>
                      </a:solidFill>
                      <a:prstDash val="solid"/>
                      <a:round/>
                      <a:headEnd len="med" w="med" type="none"/>
                      <a:tailEnd len="med" w="med" type="none"/>
                    </a:lnB>
                    <a:solidFill>
                      <a:srgbClr val="FFFFFF"/>
                    </a:solidFill>
                  </a:tcPr>
                </a:tc>
              </a:tr>
              <a:tr h="450175">
                <a:tc>
                  <a:txBody>
                    <a:bodyPr>
                      <a:noAutofit/>
                    </a:bodyPr>
                    <a:lstStyle/>
                    <a:p>
                      <a:pPr lvl="0" rtl="0">
                        <a:lnSpc>
                          <a:spcPct val="115000"/>
                        </a:lnSpc>
                        <a:spcBef>
                          <a:spcPts val="0"/>
                        </a:spcBef>
                        <a:buNone/>
                      </a:pPr>
                      <a:r>
                        <a:rPr b="1" lang="en-US" sz="800">
                          <a:latin typeface="Times New Roman"/>
                          <a:ea typeface="Times New Roman"/>
                          <a:cs typeface="Times New Roman"/>
                          <a:sym typeface="Times New Roman"/>
                        </a:rPr>
                        <a:t>Test 9</a:t>
                      </a:r>
                    </a:p>
                  </a:txBody>
                  <a:tcPr marT="91425" marB="91425" marR="68575" marL="68575">
                    <a:lnL cap="flat" cmpd="sng" w="12625">
                      <a:solidFill>
                        <a:srgbClr val="9BBB59"/>
                      </a:solidFill>
                      <a:prstDash val="solid"/>
                      <a:round/>
                      <a:headEnd len="med" w="med" type="none"/>
                      <a:tailEnd len="med" w="med" type="none"/>
                    </a:lnL>
                    <a:lnR cap="flat" cmpd="sng" w="12625">
                      <a:solidFill>
                        <a:srgbClr val="9BBB59"/>
                      </a:solidFill>
                      <a:prstDash val="solid"/>
                      <a:round/>
                      <a:headEnd len="med" w="med" type="none"/>
                      <a:tailEnd len="med" w="med" type="none"/>
                    </a:lnR>
                    <a:lnT cap="flat" cmpd="sng" w="12625">
                      <a:solidFill>
                        <a:srgbClr val="9BBB59"/>
                      </a:solidFill>
                      <a:prstDash val="solid"/>
                      <a:round/>
                      <a:headEnd len="med" w="med" type="none"/>
                      <a:tailEnd len="med" w="med" type="none"/>
                    </a:lnT>
                    <a:lnB cap="flat" cmpd="sng" w="12625">
                      <a:solidFill>
                        <a:srgbClr val="9BBB59"/>
                      </a:solidFill>
                      <a:prstDash val="solid"/>
                      <a:round/>
                      <a:headEnd len="med" w="med" type="none"/>
                      <a:tailEnd len="med" w="med" type="none"/>
                    </a:lnB>
                    <a:solidFill>
                      <a:srgbClr val="E6EED5"/>
                    </a:solidFill>
                  </a:tcPr>
                </a:tc>
                <a:tc>
                  <a:txBody>
                    <a:bodyPr>
                      <a:noAutofit/>
                    </a:bodyPr>
                    <a:lstStyle/>
                    <a:p>
                      <a:pPr lvl="0" rtl="0">
                        <a:lnSpc>
                          <a:spcPct val="115000"/>
                        </a:lnSpc>
                        <a:spcBef>
                          <a:spcPts val="0"/>
                        </a:spcBef>
                        <a:buNone/>
                      </a:pPr>
                      <a:r>
                        <a:rPr lang="en-US" sz="800">
                          <a:latin typeface="Times New Roman"/>
                          <a:ea typeface="Times New Roman"/>
                          <a:cs typeface="Times New Roman"/>
                          <a:sym typeface="Times New Roman"/>
                        </a:rPr>
                        <a:t>Test whether the system will output a “Not Compatible” for the words “bus” and “car”.</a:t>
                      </a:r>
                    </a:p>
                  </a:txBody>
                  <a:tcPr marT="91425" marB="91425" marR="68575" marL="68575">
                    <a:lnL cap="flat" cmpd="sng" w="12625">
                      <a:solidFill>
                        <a:srgbClr val="9BBB59"/>
                      </a:solidFill>
                      <a:prstDash val="solid"/>
                      <a:round/>
                      <a:headEnd len="med" w="med" type="none"/>
                      <a:tailEnd len="med" w="med" type="none"/>
                    </a:lnL>
                    <a:lnR cap="flat" cmpd="sng" w="12625">
                      <a:solidFill>
                        <a:srgbClr val="9BBB59"/>
                      </a:solidFill>
                      <a:prstDash val="solid"/>
                      <a:round/>
                      <a:headEnd len="med" w="med" type="none"/>
                      <a:tailEnd len="med" w="med" type="none"/>
                    </a:lnR>
                    <a:lnT cap="flat" cmpd="sng" w="12625">
                      <a:solidFill>
                        <a:srgbClr val="9BBB59"/>
                      </a:solidFill>
                      <a:prstDash val="solid"/>
                      <a:round/>
                      <a:headEnd len="med" w="med" type="none"/>
                      <a:tailEnd len="med" w="med" type="none"/>
                    </a:lnT>
                    <a:lnB cap="flat" cmpd="sng" w="12625">
                      <a:solidFill>
                        <a:srgbClr val="9BBB59"/>
                      </a:solidFill>
                      <a:prstDash val="solid"/>
                      <a:round/>
                      <a:headEnd len="med" w="med" type="none"/>
                      <a:tailEnd len="med" w="med" type="none"/>
                    </a:lnB>
                    <a:solidFill>
                      <a:srgbClr val="E6EED5"/>
                    </a:solidFill>
                  </a:tcPr>
                </a:tc>
                <a:tc>
                  <a:txBody>
                    <a:bodyPr>
                      <a:noAutofit/>
                    </a:bodyPr>
                    <a:lstStyle/>
                    <a:p>
                      <a:pPr lvl="0" rtl="0">
                        <a:lnSpc>
                          <a:spcPct val="115000"/>
                        </a:lnSpc>
                        <a:spcBef>
                          <a:spcPts val="0"/>
                        </a:spcBef>
                        <a:buNone/>
                      </a:pPr>
                      <a:r>
                        <a:rPr lang="en-US" sz="800">
                          <a:latin typeface="Times New Roman"/>
                          <a:ea typeface="Times New Roman"/>
                          <a:cs typeface="Times New Roman"/>
                          <a:sym typeface="Times New Roman"/>
                        </a:rPr>
                        <a:t>FAIL</a:t>
                      </a:r>
                    </a:p>
                  </a:txBody>
                  <a:tcPr marT="91425" marB="91425" marR="68575" marL="68575">
                    <a:lnL cap="flat" cmpd="sng" w="12625">
                      <a:solidFill>
                        <a:srgbClr val="9BBB59"/>
                      </a:solidFill>
                      <a:prstDash val="solid"/>
                      <a:round/>
                      <a:headEnd len="med" w="med" type="none"/>
                      <a:tailEnd len="med" w="med" type="none"/>
                    </a:lnL>
                    <a:lnR cap="flat" cmpd="sng" w="12625">
                      <a:solidFill>
                        <a:srgbClr val="9BBB59"/>
                      </a:solidFill>
                      <a:prstDash val="solid"/>
                      <a:round/>
                      <a:headEnd len="med" w="med" type="none"/>
                      <a:tailEnd len="med" w="med" type="none"/>
                    </a:lnR>
                    <a:lnT cap="flat" cmpd="sng" w="12625">
                      <a:solidFill>
                        <a:srgbClr val="9BBB59"/>
                      </a:solidFill>
                      <a:prstDash val="solid"/>
                      <a:round/>
                      <a:headEnd len="med" w="med" type="none"/>
                      <a:tailEnd len="med" w="med" type="none"/>
                    </a:lnT>
                    <a:lnB cap="flat" cmpd="sng" w="12625">
                      <a:solidFill>
                        <a:srgbClr val="9BBB59"/>
                      </a:solidFill>
                      <a:prstDash val="solid"/>
                      <a:round/>
                      <a:headEnd len="med" w="med" type="none"/>
                      <a:tailEnd len="med" w="med" type="none"/>
                    </a:lnB>
                    <a:solidFill>
                      <a:srgbClr val="E6EED5"/>
                    </a:solidFill>
                  </a:tcPr>
                </a:tc>
              </a:tr>
              <a:tr h="450175">
                <a:tc>
                  <a:txBody>
                    <a:bodyPr>
                      <a:noAutofit/>
                    </a:bodyPr>
                    <a:lstStyle/>
                    <a:p>
                      <a:pPr lvl="0" rtl="0">
                        <a:lnSpc>
                          <a:spcPct val="115000"/>
                        </a:lnSpc>
                        <a:spcBef>
                          <a:spcPts val="0"/>
                        </a:spcBef>
                        <a:buNone/>
                      </a:pPr>
                      <a:r>
                        <a:rPr b="1" lang="en-US" sz="800">
                          <a:latin typeface="Times New Roman"/>
                          <a:ea typeface="Times New Roman"/>
                          <a:cs typeface="Times New Roman"/>
                          <a:sym typeface="Times New Roman"/>
                        </a:rPr>
                        <a:t>Test 10</a:t>
                      </a:r>
                    </a:p>
                  </a:txBody>
                  <a:tcPr marT="91425" marB="91425" marR="68575" marL="68575">
                    <a:lnL cap="flat" cmpd="sng" w="12625">
                      <a:solidFill>
                        <a:srgbClr val="9BBB59"/>
                      </a:solidFill>
                      <a:prstDash val="solid"/>
                      <a:round/>
                      <a:headEnd len="med" w="med" type="none"/>
                      <a:tailEnd len="med" w="med" type="none"/>
                    </a:lnL>
                    <a:lnR cap="flat" cmpd="sng" w="12625">
                      <a:solidFill>
                        <a:srgbClr val="9BBB59"/>
                      </a:solidFill>
                      <a:prstDash val="solid"/>
                      <a:round/>
                      <a:headEnd len="med" w="med" type="none"/>
                      <a:tailEnd len="med" w="med" type="none"/>
                    </a:lnR>
                    <a:lnT cap="flat" cmpd="sng" w="12625">
                      <a:solidFill>
                        <a:srgbClr val="9BBB59"/>
                      </a:solidFill>
                      <a:prstDash val="solid"/>
                      <a:round/>
                      <a:headEnd len="med" w="med" type="none"/>
                      <a:tailEnd len="med" w="med" type="none"/>
                    </a:lnT>
                    <a:lnB cap="flat" cmpd="sng" w="12625">
                      <a:solidFill>
                        <a:srgbClr val="9BBB59"/>
                      </a:solidFill>
                      <a:prstDash val="solid"/>
                      <a:round/>
                      <a:headEnd len="med" w="med" type="none"/>
                      <a:tailEnd len="med" w="med" type="none"/>
                    </a:lnB>
                    <a:solidFill>
                      <a:srgbClr val="FFFFFF"/>
                    </a:solidFill>
                  </a:tcPr>
                </a:tc>
                <a:tc>
                  <a:txBody>
                    <a:bodyPr>
                      <a:noAutofit/>
                    </a:bodyPr>
                    <a:lstStyle/>
                    <a:p>
                      <a:pPr lvl="0" rtl="0">
                        <a:lnSpc>
                          <a:spcPct val="115000"/>
                        </a:lnSpc>
                        <a:spcBef>
                          <a:spcPts val="0"/>
                        </a:spcBef>
                        <a:buNone/>
                      </a:pPr>
                      <a:r>
                        <a:rPr lang="en-US" sz="800">
                          <a:latin typeface="Times New Roman"/>
                          <a:ea typeface="Times New Roman"/>
                          <a:cs typeface="Times New Roman"/>
                          <a:sym typeface="Times New Roman"/>
                        </a:rPr>
                        <a:t>Test revised code for whether it outputs a “Not Compatible” for the words “bus” and “car”.</a:t>
                      </a:r>
                    </a:p>
                  </a:txBody>
                  <a:tcPr marT="91425" marB="91425" marR="68575" marL="68575">
                    <a:lnL cap="flat" cmpd="sng" w="12625">
                      <a:solidFill>
                        <a:srgbClr val="9BBB59"/>
                      </a:solidFill>
                      <a:prstDash val="solid"/>
                      <a:round/>
                      <a:headEnd len="med" w="med" type="none"/>
                      <a:tailEnd len="med" w="med" type="none"/>
                    </a:lnL>
                    <a:lnR cap="flat" cmpd="sng" w="12625">
                      <a:solidFill>
                        <a:srgbClr val="9BBB59"/>
                      </a:solidFill>
                      <a:prstDash val="solid"/>
                      <a:round/>
                      <a:headEnd len="med" w="med" type="none"/>
                      <a:tailEnd len="med" w="med" type="none"/>
                    </a:lnR>
                    <a:lnT cap="flat" cmpd="sng" w="12625">
                      <a:solidFill>
                        <a:srgbClr val="9BBB59"/>
                      </a:solidFill>
                      <a:prstDash val="solid"/>
                      <a:round/>
                      <a:headEnd len="med" w="med" type="none"/>
                      <a:tailEnd len="med" w="med" type="none"/>
                    </a:lnT>
                    <a:lnB cap="flat" cmpd="sng" w="12625">
                      <a:solidFill>
                        <a:srgbClr val="9BBB59"/>
                      </a:solidFill>
                      <a:prstDash val="solid"/>
                      <a:round/>
                      <a:headEnd len="med" w="med" type="none"/>
                      <a:tailEnd len="med" w="med" type="none"/>
                    </a:lnB>
                    <a:solidFill>
                      <a:srgbClr val="FFFFFF"/>
                    </a:solidFill>
                  </a:tcPr>
                </a:tc>
                <a:tc>
                  <a:txBody>
                    <a:bodyPr>
                      <a:noAutofit/>
                    </a:bodyPr>
                    <a:lstStyle/>
                    <a:p>
                      <a:pPr lvl="0" rtl="0">
                        <a:lnSpc>
                          <a:spcPct val="115000"/>
                        </a:lnSpc>
                        <a:spcBef>
                          <a:spcPts val="0"/>
                        </a:spcBef>
                        <a:buNone/>
                      </a:pPr>
                      <a:r>
                        <a:rPr lang="en-US" sz="800">
                          <a:latin typeface="Times New Roman"/>
                          <a:ea typeface="Times New Roman"/>
                          <a:cs typeface="Times New Roman"/>
                          <a:sym typeface="Times New Roman"/>
                        </a:rPr>
                        <a:t>PASS</a:t>
                      </a:r>
                    </a:p>
                  </a:txBody>
                  <a:tcPr marT="91425" marB="91425" marR="68575" marL="68575">
                    <a:lnL cap="flat" cmpd="sng" w="12625">
                      <a:solidFill>
                        <a:srgbClr val="9BBB59"/>
                      </a:solidFill>
                      <a:prstDash val="solid"/>
                      <a:round/>
                      <a:headEnd len="med" w="med" type="none"/>
                      <a:tailEnd len="med" w="med" type="none"/>
                    </a:lnL>
                    <a:lnR cap="flat" cmpd="sng" w="12625">
                      <a:solidFill>
                        <a:srgbClr val="9BBB59"/>
                      </a:solidFill>
                      <a:prstDash val="solid"/>
                      <a:round/>
                      <a:headEnd len="med" w="med" type="none"/>
                      <a:tailEnd len="med" w="med" type="none"/>
                    </a:lnR>
                    <a:lnT cap="flat" cmpd="sng" w="12625">
                      <a:solidFill>
                        <a:srgbClr val="9BBB59"/>
                      </a:solidFill>
                      <a:prstDash val="solid"/>
                      <a:round/>
                      <a:headEnd len="med" w="med" type="none"/>
                      <a:tailEnd len="med" w="med" type="none"/>
                    </a:lnT>
                    <a:lnB cap="flat" cmpd="sng" w="12625">
                      <a:solidFill>
                        <a:srgbClr val="9BBB59"/>
                      </a:solidFill>
                      <a:prstDash val="solid"/>
                      <a:round/>
                      <a:headEnd len="med" w="med" type="none"/>
                      <a:tailEnd len="med" w="med" type="none"/>
                    </a:lnB>
                    <a:solidFill>
                      <a:srgbClr val="FFFFFF"/>
                    </a:solidFill>
                  </a:tcPr>
                </a:tc>
              </a:tr>
              <a:tr h="450175">
                <a:tc>
                  <a:txBody>
                    <a:bodyPr>
                      <a:noAutofit/>
                    </a:bodyPr>
                    <a:lstStyle/>
                    <a:p>
                      <a:pPr lvl="0" rtl="0">
                        <a:lnSpc>
                          <a:spcPct val="115000"/>
                        </a:lnSpc>
                        <a:spcBef>
                          <a:spcPts val="0"/>
                        </a:spcBef>
                        <a:buNone/>
                      </a:pPr>
                      <a:r>
                        <a:rPr b="1" lang="en-US" sz="800">
                          <a:latin typeface="Times New Roman"/>
                          <a:ea typeface="Times New Roman"/>
                          <a:cs typeface="Times New Roman"/>
                          <a:sym typeface="Times New Roman"/>
                        </a:rPr>
                        <a:t>Test 11</a:t>
                      </a:r>
                    </a:p>
                  </a:txBody>
                  <a:tcPr marT="91425" marB="91425" marR="68575" marL="68575">
                    <a:lnL cap="flat" cmpd="sng" w="12625">
                      <a:solidFill>
                        <a:srgbClr val="9BBB59"/>
                      </a:solidFill>
                      <a:prstDash val="solid"/>
                      <a:round/>
                      <a:headEnd len="med" w="med" type="none"/>
                      <a:tailEnd len="med" w="med" type="none"/>
                    </a:lnL>
                    <a:lnR cap="flat" cmpd="sng" w="12625">
                      <a:solidFill>
                        <a:srgbClr val="9BBB59"/>
                      </a:solidFill>
                      <a:prstDash val="solid"/>
                      <a:round/>
                      <a:headEnd len="med" w="med" type="none"/>
                      <a:tailEnd len="med" w="med" type="none"/>
                    </a:lnR>
                    <a:lnT cap="flat" cmpd="sng" w="12625">
                      <a:solidFill>
                        <a:srgbClr val="9BBB59"/>
                      </a:solidFill>
                      <a:prstDash val="solid"/>
                      <a:round/>
                      <a:headEnd len="med" w="med" type="none"/>
                      <a:tailEnd len="med" w="med" type="none"/>
                    </a:lnT>
                    <a:lnB cap="flat" cmpd="sng" w="12625">
                      <a:solidFill>
                        <a:srgbClr val="9BBB59"/>
                      </a:solidFill>
                      <a:prstDash val="solid"/>
                      <a:round/>
                      <a:headEnd len="med" w="med" type="none"/>
                      <a:tailEnd len="med" w="med" type="none"/>
                    </a:lnB>
                    <a:solidFill>
                      <a:srgbClr val="E6EED5"/>
                    </a:solidFill>
                  </a:tcPr>
                </a:tc>
                <a:tc>
                  <a:txBody>
                    <a:bodyPr>
                      <a:noAutofit/>
                    </a:bodyPr>
                    <a:lstStyle/>
                    <a:p>
                      <a:pPr lvl="0" rtl="0">
                        <a:lnSpc>
                          <a:spcPct val="115000"/>
                        </a:lnSpc>
                        <a:spcBef>
                          <a:spcPts val="0"/>
                        </a:spcBef>
                        <a:buNone/>
                      </a:pPr>
                      <a:r>
                        <a:rPr lang="en-US" sz="800">
                          <a:latin typeface="Times New Roman"/>
                          <a:ea typeface="Times New Roman"/>
                          <a:cs typeface="Times New Roman"/>
                          <a:sym typeface="Times New Roman"/>
                        </a:rPr>
                        <a:t>Test to make sure all variables are reset after each iteration of the program.</a:t>
                      </a:r>
                    </a:p>
                  </a:txBody>
                  <a:tcPr marT="91425" marB="91425" marR="68575" marL="68575">
                    <a:lnL cap="flat" cmpd="sng" w="12625">
                      <a:solidFill>
                        <a:srgbClr val="9BBB59"/>
                      </a:solidFill>
                      <a:prstDash val="solid"/>
                      <a:round/>
                      <a:headEnd len="med" w="med" type="none"/>
                      <a:tailEnd len="med" w="med" type="none"/>
                    </a:lnL>
                    <a:lnR cap="flat" cmpd="sng" w="12625">
                      <a:solidFill>
                        <a:srgbClr val="9BBB59"/>
                      </a:solidFill>
                      <a:prstDash val="solid"/>
                      <a:round/>
                      <a:headEnd len="med" w="med" type="none"/>
                      <a:tailEnd len="med" w="med" type="none"/>
                    </a:lnR>
                    <a:lnT cap="flat" cmpd="sng" w="12625">
                      <a:solidFill>
                        <a:srgbClr val="9BBB59"/>
                      </a:solidFill>
                      <a:prstDash val="solid"/>
                      <a:round/>
                      <a:headEnd len="med" w="med" type="none"/>
                      <a:tailEnd len="med" w="med" type="none"/>
                    </a:lnT>
                    <a:lnB cap="flat" cmpd="sng" w="12625">
                      <a:solidFill>
                        <a:srgbClr val="9BBB59"/>
                      </a:solidFill>
                      <a:prstDash val="solid"/>
                      <a:round/>
                      <a:headEnd len="med" w="med" type="none"/>
                      <a:tailEnd len="med" w="med" type="none"/>
                    </a:lnB>
                    <a:solidFill>
                      <a:srgbClr val="E6EED5"/>
                    </a:solidFill>
                  </a:tcPr>
                </a:tc>
                <a:tc>
                  <a:txBody>
                    <a:bodyPr>
                      <a:noAutofit/>
                    </a:bodyPr>
                    <a:lstStyle/>
                    <a:p>
                      <a:pPr lvl="0" rtl="0">
                        <a:lnSpc>
                          <a:spcPct val="115000"/>
                        </a:lnSpc>
                        <a:spcBef>
                          <a:spcPts val="0"/>
                        </a:spcBef>
                        <a:buNone/>
                      </a:pPr>
                      <a:r>
                        <a:rPr lang="en-US" sz="800">
                          <a:latin typeface="Times New Roman"/>
                          <a:ea typeface="Times New Roman"/>
                          <a:cs typeface="Times New Roman"/>
                          <a:sym typeface="Times New Roman"/>
                        </a:rPr>
                        <a:t>PASS</a:t>
                      </a:r>
                    </a:p>
                  </a:txBody>
                  <a:tcPr marT="91425" marB="91425" marR="68575" marL="68575">
                    <a:lnL cap="flat" cmpd="sng" w="12625">
                      <a:solidFill>
                        <a:srgbClr val="9BBB59"/>
                      </a:solidFill>
                      <a:prstDash val="solid"/>
                      <a:round/>
                      <a:headEnd len="med" w="med" type="none"/>
                      <a:tailEnd len="med" w="med" type="none"/>
                    </a:lnL>
                    <a:lnR cap="flat" cmpd="sng" w="12625">
                      <a:solidFill>
                        <a:srgbClr val="9BBB59"/>
                      </a:solidFill>
                      <a:prstDash val="solid"/>
                      <a:round/>
                      <a:headEnd len="med" w="med" type="none"/>
                      <a:tailEnd len="med" w="med" type="none"/>
                    </a:lnR>
                    <a:lnT cap="flat" cmpd="sng" w="12625">
                      <a:solidFill>
                        <a:srgbClr val="9BBB59"/>
                      </a:solidFill>
                      <a:prstDash val="solid"/>
                      <a:round/>
                      <a:headEnd len="med" w="med" type="none"/>
                      <a:tailEnd len="med" w="med" type="none"/>
                    </a:lnT>
                    <a:lnB cap="flat" cmpd="sng" w="12625">
                      <a:solidFill>
                        <a:srgbClr val="9BBB59"/>
                      </a:solidFill>
                      <a:prstDash val="solid"/>
                      <a:round/>
                      <a:headEnd len="med" w="med" type="none"/>
                      <a:tailEnd len="med" w="med" type="none"/>
                    </a:lnB>
                    <a:solidFill>
                      <a:srgbClr val="E6EED5"/>
                    </a:solidFill>
                  </a:tcPr>
                </a:tc>
              </a:tr>
            </a:tbl>
          </a:graphicData>
        </a:graphic>
      </p:graphicFrame>
      <p:pic>
        <p:nvPicPr>
          <p:cNvPr id="304" name="Shape 304"/>
          <p:cNvPicPr preferRelativeResize="0"/>
          <p:nvPr/>
        </p:nvPicPr>
        <p:blipFill>
          <a:blip r:embed="rId3">
            <a:alphaModFix/>
          </a:blip>
          <a:stretch>
            <a:fillRect/>
          </a:stretch>
        </p:blipFill>
        <p:spPr>
          <a:xfrm>
            <a:off x="4898575" y="1680025"/>
            <a:ext cx="3903474" cy="4045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Shape 310"/>
          <p:cNvSpPr txBox="1"/>
          <p:nvPr>
            <p:ph type="title"/>
          </p:nvPr>
        </p:nvSpPr>
        <p:spPr>
          <a:xfrm>
            <a:off x="779462" y="381000"/>
            <a:ext cx="7583486" cy="1044575"/>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Summary</a:t>
            </a:r>
          </a:p>
        </p:txBody>
      </p:sp>
      <p:sp>
        <p:nvSpPr>
          <p:cNvPr id="311" name="Shape 311"/>
          <p:cNvSpPr txBox="1"/>
          <p:nvPr>
            <p:ph idx="1" type="body"/>
          </p:nvPr>
        </p:nvSpPr>
        <p:spPr>
          <a:xfrm>
            <a:off x="779462" y="1828800"/>
            <a:ext cx="7583486" cy="4208462"/>
          </a:xfrm>
          <a:prstGeom prst="rect">
            <a:avLst/>
          </a:prstGeom>
          <a:noFill/>
          <a:ln>
            <a:noFill/>
          </a:ln>
        </p:spPr>
        <p:txBody>
          <a:bodyPr anchorCtr="0" anchor="t" bIns="45700" lIns="91425" rIns="91425" tIns="45700">
            <a:noAutofit/>
          </a:bodyPr>
          <a:lstStyle/>
          <a:p>
            <a:pPr indent="-282575" lvl="0" marL="282575" marR="0" rtl="0" algn="l">
              <a:spcBef>
                <a:spcPts val="0"/>
              </a:spcBef>
              <a:spcAft>
                <a:spcPts val="0"/>
              </a:spcAft>
              <a:buClr>
                <a:srgbClr val="001D4D"/>
              </a:buClr>
              <a:buSzPct val="100000"/>
              <a:buFont typeface="Noto Sans Symbols"/>
              <a:buChar char="●"/>
            </a:pPr>
            <a:r>
              <a:rPr lang="en-US"/>
              <a:t>We are both very proud and happy with work that have done and what we have </a:t>
            </a:r>
            <a:r>
              <a:rPr lang="en-US"/>
              <a:t>accomplished to make this project a success. From our daily scrum meetings to our maintaining version control using github to our UML designs, we have worked very hard move the needle on this project.</a:t>
            </a:r>
          </a:p>
          <a:p>
            <a:pPr indent="0" lvl="0" marL="0" marR="0" rtl="0" algn="l">
              <a:spcBef>
                <a:spcPts val="2000"/>
              </a:spcBef>
              <a:spcAft>
                <a:spcPts val="0"/>
              </a:spcAft>
              <a:buNone/>
            </a:pPr>
            <a:r>
              <a:t/>
            </a:r>
            <a:endParaRPr/>
          </a:p>
          <a:p>
            <a:pPr indent="-282575" lvl="0" marL="282575" marR="0" rtl="0" algn="l">
              <a:spcBef>
                <a:spcPts val="2000"/>
              </a:spcBef>
              <a:spcAft>
                <a:spcPts val="0"/>
              </a:spcAft>
              <a:buClr>
                <a:srgbClr val="001D4D"/>
              </a:buClr>
              <a:buSzPct val="100000"/>
              <a:buFont typeface="Noto Sans Symbols"/>
              <a:buChar char="●"/>
            </a:pPr>
            <a:r>
              <a:rPr b="0" i="0" lang="en-US" sz="2200" u="none" cap="none" strike="noStrike">
                <a:solidFill>
                  <a:srgbClr val="001D4D"/>
                </a:solidFill>
                <a:latin typeface="Trebuchet MS"/>
                <a:ea typeface="Trebuchet MS"/>
                <a:cs typeface="Trebuchet MS"/>
                <a:sym typeface="Trebuchet MS"/>
              </a:rPr>
              <a:t>Questions?</a:t>
            </a:r>
          </a:p>
          <a:p>
            <a:pPr indent="-282575" lvl="0" marL="282575" marR="0" rtl="0" algn="l">
              <a:spcBef>
                <a:spcPts val="2000"/>
              </a:spcBef>
              <a:spcAft>
                <a:spcPts val="0"/>
              </a:spcAft>
              <a:buClr>
                <a:srgbClr val="001D4D"/>
              </a:buClr>
              <a:buSzPct val="100000"/>
              <a:buFont typeface="Noto Sans Symbols"/>
              <a:buChar char="●"/>
            </a:pPr>
            <a:r>
              <a:rPr b="0" i="0" lang="en-US" sz="2200" u="none" cap="none" strike="noStrike">
                <a:solidFill>
                  <a:srgbClr val="001D4D"/>
                </a:solidFill>
                <a:latin typeface="Trebuchet MS"/>
                <a:ea typeface="Trebuchet MS"/>
                <a:cs typeface="Trebuchet MS"/>
                <a:sym typeface="Trebuchet MS"/>
              </a:rPr>
              <a:t>Thank You!</a:t>
            </a:r>
          </a:p>
          <a:p>
            <a:pPr indent="0" lvl="0" marL="0" marR="0" rtl="0" algn="l">
              <a:spcBef>
                <a:spcPts val="2000"/>
              </a:spcBef>
              <a:spcAft>
                <a:spcPts val="0"/>
              </a:spcAft>
              <a:buNone/>
            </a:pPr>
            <a:r>
              <a:t/>
            </a:r>
            <a:endParaRPr/>
          </a:p>
          <a:p>
            <a:pPr indent="0" lvl="0" marL="0" marR="0" rtl="0" algn="l">
              <a:spcBef>
                <a:spcPts val="2000"/>
              </a:spcBef>
              <a:spcAft>
                <a:spcPts val="0"/>
              </a:spcAft>
              <a:buNone/>
            </a:pPr>
            <a:r>
              <a:t/>
            </a:r>
            <a:endParaRPr/>
          </a:p>
        </p:txBody>
      </p:sp>
      <p:pic>
        <p:nvPicPr>
          <p:cNvPr id="312" name="Shape 312"/>
          <p:cNvPicPr preferRelativeResize="0"/>
          <p:nvPr/>
        </p:nvPicPr>
        <p:blipFill>
          <a:blip r:embed="rId3">
            <a:alphaModFix/>
          </a:blip>
          <a:stretch>
            <a:fillRect/>
          </a:stretch>
        </p:blipFill>
        <p:spPr>
          <a:xfrm>
            <a:off x="400274" y="5856596"/>
            <a:ext cx="1202300" cy="738299"/>
          </a:xfrm>
          <a:prstGeom prst="rect">
            <a:avLst/>
          </a:prstGeom>
          <a:noFill/>
          <a:ln>
            <a:noFill/>
          </a:ln>
        </p:spPr>
      </p:pic>
      <p:pic>
        <p:nvPicPr>
          <p:cNvPr id="313" name="Shape 313"/>
          <p:cNvPicPr preferRelativeResize="0"/>
          <p:nvPr/>
        </p:nvPicPr>
        <p:blipFill>
          <a:blip r:embed="rId4">
            <a:alphaModFix/>
          </a:blip>
          <a:stretch>
            <a:fillRect/>
          </a:stretch>
        </p:blipFill>
        <p:spPr>
          <a:xfrm>
            <a:off x="1752250" y="5856600"/>
            <a:ext cx="1463275" cy="738299"/>
          </a:xfrm>
          <a:prstGeom prst="rect">
            <a:avLst/>
          </a:prstGeom>
          <a:noFill/>
          <a:ln>
            <a:noFill/>
          </a:ln>
        </p:spPr>
      </p:pic>
      <p:sp>
        <p:nvSpPr>
          <p:cNvPr id="314" name="Shape 314"/>
          <p:cNvSpPr txBox="1"/>
          <p:nvPr/>
        </p:nvSpPr>
        <p:spPr>
          <a:xfrm>
            <a:off x="1100275" y="3843500"/>
            <a:ext cx="3090000" cy="934500"/>
          </a:xfrm>
          <a:prstGeom prst="rect">
            <a:avLst/>
          </a:prstGeom>
          <a:noFill/>
          <a:ln>
            <a:noFill/>
          </a:ln>
        </p:spPr>
        <p:txBody>
          <a:bodyPr anchorCtr="0" anchor="t" bIns="91425" lIns="91425" rIns="91425" tIns="91425">
            <a:noAutofit/>
          </a:bodyPr>
          <a:lstStyle/>
          <a:p>
            <a:pPr lvl="0">
              <a:spcBef>
                <a:spcPts val="0"/>
              </a:spcBef>
              <a:buNone/>
            </a:pPr>
            <a:r>
              <a:rPr lang="en-US"/>
              <a:t>Daniel Antonio</a:t>
            </a:r>
          </a:p>
          <a:p>
            <a:pPr lvl="0">
              <a:spcBef>
                <a:spcPts val="0"/>
              </a:spcBef>
              <a:buNone/>
            </a:pPr>
            <a:r>
              <a:rPr lang="en-US" u="sng">
                <a:solidFill>
                  <a:schemeClr val="hlink"/>
                </a:solidFill>
                <a:hlinkClick r:id="rId5"/>
              </a:rPr>
              <a:t>Daniel.b.antonio@gmail.com</a:t>
            </a:r>
          </a:p>
          <a:p>
            <a:pPr lvl="0">
              <a:spcBef>
                <a:spcPts val="0"/>
              </a:spcBef>
              <a:buNone/>
            </a:pPr>
            <a:r>
              <a:rPr lang="en-US"/>
              <a:t>(407)-802-9442</a:t>
            </a:r>
          </a:p>
        </p:txBody>
      </p:sp>
      <p:pic>
        <p:nvPicPr>
          <p:cNvPr id="315" name="Shape 315"/>
          <p:cNvPicPr preferRelativeResize="0"/>
          <p:nvPr/>
        </p:nvPicPr>
        <p:blipFill>
          <a:blip r:embed="rId6">
            <a:alphaModFix/>
          </a:blip>
          <a:stretch>
            <a:fillRect/>
          </a:stretch>
        </p:blipFill>
        <p:spPr>
          <a:xfrm>
            <a:off x="3315850" y="5856600"/>
            <a:ext cx="1202300" cy="738300"/>
          </a:xfrm>
          <a:prstGeom prst="rect">
            <a:avLst/>
          </a:prstGeom>
          <a:noFill/>
          <a:ln>
            <a:noFill/>
          </a:ln>
        </p:spPr>
      </p:pic>
      <p:pic>
        <p:nvPicPr>
          <p:cNvPr id="316" name="Shape 316"/>
          <p:cNvPicPr preferRelativeResize="0"/>
          <p:nvPr/>
        </p:nvPicPr>
        <p:blipFill>
          <a:blip r:embed="rId7">
            <a:alphaModFix/>
          </a:blip>
          <a:stretch>
            <a:fillRect/>
          </a:stretch>
        </p:blipFill>
        <p:spPr>
          <a:xfrm>
            <a:off x="4618475" y="5856600"/>
            <a:ext cx="949875" cy="738300"/>
          </a:xfrm>
          <a:prstGeom prst="rect">
            <a:avLst/>
          </a:prstGeom>
          <a:noFill/>
          <a:ln>
            <a:noFill/>
          </a:ln>
        </p:spPr>
      </p:pic>
      <p:sp>
        <p:nvSpPr>
          <p:cNvPr id="317" name="Shape 317"/>
          <p:cNvSpPr txBox="1"/>
          <p:nvPr/>
        </p:nvSpPr>
        <p:spPr>
          <a:xfrm>
            <a:off x="4889550" y="3843500"/>
            <a:ext cx="3090000" cy="934500"/>
          </a:xfrm>
          <a:prstGeom prst="rect">
            <a:avLst/>
          </a:prstGeom>
          <a:noFill/>
          <a:ln>
            <a:noFill/>
          </a:ln>
        </p:spPr>
        <p:txBody>
          <a:bodyPr anchorCtr="0" anchor="t" bIns="91425" lIns="91425" rIns="91425" tIns="91425">
            <a:noAutofit/>
          </a:bodyPr>
          <a:lstStyle/>
          <a:p>
            <a:pPr lvl="0" rtl="0">
              <a:spcBef>
                <a:spcPts val="0"/>
              </a:spcBef>
              <a:buNone/>
            </a:pPr>
            <a:r>
              <a:rPr lang="en-US"/>
              <a:t>Ruben Valdes Jr.</a:t>
            </a:r>
          </a:p>
          <a:p>
            <a:pPr lvl="0" rtl="0">
              <a:spcBef>
                <a:spcPts val="0"/>
              </a:spcBef>
              <a:buNone/>
            </a:pPr>
            <a:r>
              <a:rPr lang="en-US" u="sng">
                <a:solidFill>
                  <a:srgbClr val="00FF00"/>
                </a:solidFill>
              </a:rPr>
              <a:t>lelav6@comcast.net</a:t>
            </a:r>
          </a:p>
          <a:p>
            <a:pPr lvl="0" rtl="0">
              <a:spcBef>
                <a:spcPts val="0"/>
              </a:spcBef>
              <a:buNone/>
            </a:pPr>
            <a:r>
              <a:rPr lang="en-US"/>
              <a:t>(305)-206-7086</a:t>
            </a:r>
          </a:p>
        </p:txBody>
      </p:sp>
      <p:pic>
        <p:nvPicPr>
          <p:cNvPr id="318" name="Shape 318"/>
          <p:cNvPicPr preferRelativeResize="0"/>
          <p:nvPr/>
        </p:nvPicPr>
        <p:blipFill>
          <a:blip r:embed="rId8">
            <a:alphaModFix/>
          </a:blip>
          <a:stretch>
            <a:fillRect/>
          </a:stretch>
        </p:blipFill>
        <p:spPr>
          <a:xfrm>
            <a:off x="3373028" y="626232"/>
            <a:ext cx="1516520" cy="934499"/>
          </a:xfrm>
          <a:prstGeom prst="rect">
            <a:avLst/>
          </a:prstGeom>
          <a:noFill/>
          <a:ln>
            <a:noFill/>
          </a:ln>
        </p:spPr>
      </p:pic>
      <p:pic>
        <p:nvPicPr>
          <p:cNvPr id="319" name="Shape 319"/>
          <p:cNvPicPr preferRelativeResize="0"/>
          <p:nvPr/>
        </p:nvPicPr>
        <p:blipFill>
          <a:blip r:embed="rId9">
            <a:alphaModFix/>
          </a:blip>
          <a:stretch>
            <a:fillRect/>
          </a:stretch>
        </p:blipFill>
        <p:spPr>
          <a:xfrm>
            <a:off x="5035086" y="626225"/>
            <a:ext cx="1631988" cy="836400"/>
          </a:xfrm>
          <a:prstGeom prst="rect">
            <a:avLst/>
          </a:prstGeom>
          <a:noFill/>
          <a:ln>
            <a:noFill/>
          </a:ln>
        </p:spPr>
      </p:pic>
      <p:pic>
        <p:nvPicPr>
          <p:cNvPr id="320" name="Shape 320"/>
          <p:cNvPicPr preferRelativeResize="0"/>
          <p:nvPr/>
        </p:nvPicPr>
        <p:blipFill>
          <a:blip r:embed="rId10">
            <a:alphaModFix/>
          </a:blip>
          <a:stretch>
            <a:fillRect/>
          </a:stretch>
        </p:blipFill>
        <p:spPr>
          <a:xfrm>
            <a:off x="7040074" y="825301"/>
            <a:ext cx="1202300" cy="73541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Requirements: Use Cases</a:t>
            </a:r>
          </a:p>
        </p:txBody>
      </p:sp>
      <p:sp>
        <p:nvSpPr>
          <p:cNvPr id="168" name="Shape 168"/>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t/>
            </a:r>
            <a:endParaRPr/>
          </a:p>
        </p:txBody>
      </p:sp>
      <p:pic>
        <p:nvPicPr>
          <p:cNvPr id="169" name="Shape 169"/>
          <p:cNvPicPr preferRelativeResize="0"/>
          <p:nvPr/>
        </p:nvPicPr>
        <p:blipFill>
          <a:blip r:embed="rId3">
            <a:alphaModFix/>
          </a:blip>
          <a:stretch>
            <a:fillRect/>
          </a:stretch>
        </p:blipFill>
        <p:spPr>
          <a:xfrm>
            <a:off x="779475" y="1828800"/>
            <a:ext cx="3890374" cy="4208399"/>
          </a:xfrm>
          <a:prstGeom prst="rect">
            <a:avLst/>
          </a:prstGeom>
          <a:noFill/>
          <a:ln>
            <a:noFill/>
          </a:ln>
        </p:spPr>
      </p:pic>
      <p:pic>
        <p:nvPicPr>
          <p:cNvPr id="170" name="Shape 170"/>
          <p:cNvPicPr preferRelativeResize="0"/>
          <p:nvPr/>
        </p:nvPicPr>
        <p:blipFill>
          <a:blip r:embed="rId4">
            <a:alphaModFix/>
          </a:blip>
          <a:stretch>
            <a:fillRect/>
          </a:stretch>
        </p:blipFill>
        <p:spPr>
          <a:xfrm>
            <a:off x="4669850" y="1828800"/>
            <a:ext cx="3693025" cy="4208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System Design: Architecture</a:t>
            </a:r>
          </a:p>
        </p:txBody>
      </p:sp>
      <p:sp>
        <p:nvSpPr>
          <p:cNvPr id="177" name="Shape 177"/>
          <p:cNvSpPr txBox="1"/>
          <p:nvPr>
            <p:ph idx="1" type="body"/>
          </p:nvPr>
        </p:nvSpPr>
        <p:spPr>
          <a:xfrm>
            <a:off x="447875" y="1602675"/>
            <a:ext cx="4134300" cy="5149800"/>
          </a:xfrm>
          <a:prstGeom prst="rect">
            <a:avLst/>
          </a:prstGeom>
          <a:noFill/>
          <a:ln>
            <a:noFill/>
          </a:ln>
        </p:spPr>
        <p:txBody>
          <a:bodyPr anchorCtr="0" anchor="t" bIns="45700" lIns="91425" rIns="91425" tIns="45700">
            <a:noAutofit/>
          </a:bodyPr>
          <a:lstStyle/>
          <a:p>
            <a:pPr indent="-342900" lvl="0" marL="457200" marR="0" rtl="0" algn="l">
              <a:spcBef>
                <a:spcPts val="2000"/>
              </a:spcBef>
              <a:spcAft>
                <a:spcPts val="0"/>
              </a:spcAft>
              <a:buClr>
                <a:srgbClr val="001D4D"/>
              </a:buClr>
              <a:buSzPct val="100000"/>
              <a:buFont typeface="Trebuchet MS"/>
            </a:pPr>
            <a:r>
              <a:rPr lang="en-US" sz="1800"/>
              <a:t>Model-View-Controller(MVC)</a:t>
            </a:r>
          </a:p>
          <a:p>
            <a:pPr indent="-342900" lvl="0" marL="457200" rtl="0">
              <a:spcBef>
                <a:spcPts val="0"/>
              </a:spcBef>
              <a:buSzPct val="100000"/>
              <a:buFont typeface="Trebuchet MS"/>
            </a:pPr>
            <a:r>
              <a:rPr lang="en-US" sz="1800">
                <a:solidFill>
                  <a:schemeClr val="dk1"/>
                </a:solidFill>
              </a:rPr>
              <a:t>This was seen as the best design because we had user data as well as the question data to model for our database. </a:t>
            </a:r>
          </a:p>
          <a:p>
            <a:pPr indent="-342900" lvl="0" marL="457200" rtl="0">
              <a:spcBef>
                <a:spcPts val="0"/>
              </a:spcBef>
              <a:buSzPct val="100000"/>
              <a:buFont typeface="Trebuchet MS"/>
            </a:pPr>
            <a:r>
              <a:rPr lang="en-US" sz="1800">
                <a:solidFill>
                  <a:schemeClr val="dk1"/>
                </a:solidFill>
              </a:rPr>
              <a:t>We had to use a controller to access the fields in the model and serve them to the view as a service.</a:t>
            </a:r>
          </a:p>
          <a:p>
            <a:pPr indent="-342900" lvl="0" marL="457200" rtl="0">
              <a:spcBef>
                <a:spcPts val="0"/>
              </a:spcBef>
              <a:buSzPct val="100000"/>
              <a:buFont typeface="Trebuchet MS"/>
            </a:pPr>
            <a:r>
              <a:rPr lang="en-US" sz="1800">
                <a:solidFill>
                  <a:schemeClr val="dk1"/>
                </a:solidFill>
              </a:rPr>
              <a:t> MVC was methodology that facilitated this the best due to the fact that we had all parts the model, the view, and the controller that went into building the application.</a:t>
            </a:r>
          </a:p>
        </p:txBody>
      </p:sp>
      <p:sp>
        <p:nvSpPr>
          <p:cNvPr id="178" name="Shape 178"/>
          <p:cNvSpPr txBox="1"/>
          <p:nvPr/>
        </p:nvSpPr>
        <p:spPr>
          <a:xfrm>
            <a:off x="5712475" y="1793625"/>
            <a:ext cx="2894100" cy="4334700"/>
          </a:xfrm>
          <a:prstGeom prst="rect">
            <a:avLst/>
          </a:prstGeom>
          <a:noFill/>
          <a:ln>
            <a:noFill/>
          </a:ln>
        </p:spPr>
        <p:txBody>
          <a:bodyPr anchorCtr="0" anchor="t" bIns="91425" lIns="91425" rIns="91425" tIns="91425">
            <a:noAutofit/>
          </a:bodyPr>
          <a:lstStyle/>
          <a:p>
            <a:pPr lvl="0">
              <a:spcBef>
                <a:spcPts val="0"/>
              </a:spcBef>
              <a:buNone/>
            </a:pPr>
            <a:r>
              <a:rPr lang="en-US"/>
              <a:t>System Requirements:</a:t>
            </a:r>
          </a:p>
          <a:p>
            <a:pPr indent="-228600" lvl="0" marL="457200" rtl="0">
              <a:spcBef>
                <a:spcPts val="0"/>
              </a:spcBef>
              <a:buChar char="●"/>
            </a:pPr>
            <a:r>
              <a:rPr lang="en-US"/>
              <a:t>requires IOS 8.0 or later </a:t>
            </a:r>
            <a:r>
              <a:rPr lang="en-US"/>
              <a:t>compatible</a:t>
            </a:r>
            <a:r>
              <a:rPr lang="en-US"/>
              <a:t> with Iphone, Ipod touch.</a:t>
            </a:r>
          </a:p>
          <a:p>
            <a:pPr indent="-228600" lvl="0" marL="457200" rtl="0">
              <a:spcBef>
                <a:spcPts val="0"/>
              </a:spcBef>
              <a:buChar char="●"/>
            </a:pPr>
            <a:r>
              <a:rPr lang="en-US"/>
              <a:t>Android 4.4 or higher</a:t>
            </a:r>
          </a:p>
          <a:p>
            <a:pPr indent="-228600" lvl="0" marL="457200" rtl="0">
              <a:spcBef>
                <a:spcPts val="0"/>
              </a:spcBef>
              <a:buChar char="●"/>
            </a:pPr>
            <a:r>
              <a:rPr lang="en-US"/>
              <a:t>128 MB of RAM</a:t>
            </a:r>
          </a:p>
          <a:p>
            <a:pPr indent="-228600" lvl="0" marL="457200" rtl="0">
              <a:spcBef>
                <a:spcPts val="0"/>
              </a:spcBef>
              <a:buChar char="●"/>
            </a:pPr>
            <a:r>
              <a:rPr lang="en-US"/>
              <a:t>32 MB of storage</a:t>
            </a:r>
          </a:p>
          <a:p>
            <a:pPr indent="-228600" lvl="0" marL="457200" rtl="0">
              <a:spcBef>
                <a:spcPts val="0"/>
              </a:spcBef>
              <a:buChar char="●"/>
            </a:pPr>
            <a:r>
              <a:rPr lang="en-US"/>
              <a:t>Android</a:t>
            </a:r>
            <a:r>
              <a:rPr lang="en-US"/>
              <a:t> or IOS required</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Minimal Class Diagram</a:t>
            </a:r>
          </a:p>
        </p:txBody>
      </p:sp>
      <p:sp>
        <p:nvSpPr>
          <p:cNvPr id="185" name="Shape 185"/>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368300" lvl="0" marL="457200" marR="0" rtl="0" algn="l">
              <a:spcBef>
                <a:spcPts val="2000"/>
              </a:spcBef>
              <a:spcAft>
                <a:spcPts val="0"/>
              </a:spcAft>
              <a:buClr>
                <a:srgbClr val="001D4D"/>
              </a:buClr>
              <a:buSzPct val="100000"/>
              <a:buFont typeface="Trebuchet MS"/>
            </a:pPr>
            <a:r>
              <a:rPr lang="en-US"/>
              <a:t>Creational patterns: Factory Method for </a:t>
            </a:r>
            <a:r>
              <a:rPr lang="en-US"/>
              <a:t>Algorithm</a:t>
            </a:r>
            <a:r>
              <a:rPr lang="en-US"/>
              <a:t> code, Builder Pattern for Front-end code.</a:t>
            </a:r>
          </a:p>
          <a:p>
            <a:pPr indent="-228600" lvl="0" marL="457200" marR="0" rtl="0" algn="l">
              <a:spcBef>
                <a:spcPts val="2000"/>
              </a:spcBef>
              <a:spcAft>
                <a:spcPts val="0"/>
              </a:spcAft>
            </a:pPr>
            <a:r>
              <a:rPr lang="en-US"/>
              <a:t>Structural patterns: Bridge Method for Algorithm code, Adapter Pattern for Front-End code.</a:t>
            </a:r>
          </a:p>
          <a:p>
            <a:pPr indent="-228600" lvl="0" marL="457200" marR="0" rtl="0" algn="l">
              <a:spcBef>
                <a:spcPts val="2000"/>
              </a:spcBef>
              <a:spcAft>
                <a:spcPts val="0"/>
              </a:spcAft>
            </a:pPr>
            <a:r>
              <a:rPr lang="en-US"/>
              <a:t>Behavioral patterns: Chain-of-Responsibility and Command Pattern for both Algorithm and Front-End code.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Minimal Class Diagram</a:t>
            </a:r>
          </a:p>
        </p:txBody>
      </p:sp>
      <p:pic>
        <p:nvPicPr>
          <p:cNvPr id="192" name="Shape 192"/>
          <p:cNvPicPr preferRelativeResize="0"/>
          <p:nvPr/>
        </p:nvPicPr>
        <p:blipFill>
          <a:blip r:embed="rId3">
            <a:alphaModFix/>
          </a:blip>
          <a:stretch>
            <a:fillRect/>
          </a:stretch>
        </p:blipFill>
        <p:spPr>
          <a:xfrm>
            <a:off x="779475" y="1425600"/>
            <a:ext cx="5292649" cy="51275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Stories </a:t>
            </a:r>
          </a:p>
        </p:txBody>
      </p:sp>
      <p:sp>
        <p:nvSpPr>
          <p:cNvPr id="199" name="Shape 199"/>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rPr lang="en-US"/>
              <a:t>1.Compatibility </a:t>
            </a:r>
          </a:p>
          <a:p>
            <a:pPr indent="0" lvl="0" marL="0" marR="0" rtl="0" algn="l">
              <a:spcBef>
                <a:spcPts val="2000"/>
              </a:spcBef>
              <a:spcAft>
                <a:spcPts val="0"/>
              </a:spcAft>
              <a:buNone/>
            </a:pPr>
            <a:r>
              <a:rPr lang="en-US"/>
              <a:t>2.Input	</a:t>
            </a:r>
          </a:p>
          <a:p>
            <a:pPr indent="0" lvl="0" marL="0" marR="0" rtl="0" algn="l">
              <a:spcBef>
                <a:spcPts val="2000"/>
              </a:spcBef>
              <a:spcAft>
                <a:spcPts val="0"/>
              </a:spcAft>
              <a:buNone/>
            </a:pPr>
            <a:r>
              <a:rPr lang="en-US"/>
              <a:t>3.Making an Account</a:t>
            </a:r>
          </a:p>
          <a:p>
            <a:pPr indent="0" lvl="0" marL="0" marR="0" rtl="0" algn="l">
              <a:spcBef>
                <a:spcPts val="2000"/>
              </a:spcBef>
              <a:spcAft>
                <a:spcPts val="0"/>
              </a:spcAft>
              <a:buNone/>
            </a:pPr>
            <a:r>
              <a:rPr lang="en-US"/>
              <a:t>4.</a:t>
            </a:r>
            <a:r>
              <a:rPr lang="en-US"/>
              <a:t>Login to System</a:t>
            </a:r>
          </a:p>
          <a:p>
            <a:pPr indent="0" lvl="0" marL="0" marR="0" rtl="0" algn="l">
              <a:spcBef>
                <a:spcPts val="2000"/>
              </a:spcBef>
              <a:spcAft>
                <a:spcPts val="0"/>
              </a:spcAft>
              <a:buNone/>
            </a:pPr>
            <a:r>
              <a:rPr lang="en-US"/>
              <a:t>5.</a:t>
            </a:r>
            <a:r>
              <a:rPr lang="en-US"/>
              <a:t>Navigate to Explore</a:t>
            </a:r>
          </a:p>
          <a:p>
            <a:pPr indent="0" lvl="0" marL="0" marR="0" rtl="0" algn="l">
              <a:spcBef>
                <a:spcPts val="2000"/>
              </a:spcBef>
              <a:spcAft>
                <a:spcPts val="0"/>
              </a:spcAft>
              <a:buNone/>
            </a:pPr>
            <a:r>
              <a:rPr lang="en-US"/>
              <a:t>6.Continuation</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#1</a:t>
            </a:r>
          </a:p>
        </p:txBody>
      </p:sp>
      <p:sp>
        <p:nvSpPr>
          <p:cNvPr id="206" name="Shape 206"/>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292100" lvl="0" marL="457200" rtl="0">
              <a:spcBef>
                <a:spcPts val="0"/>
              </a:spcBef>
              <a:buSzPct val="100000"/>
              <a:buFont typeface="Trebuchet MS"/>
            </a:pPr>
            <a:r>
              <a:rPr lang="en-US" sz="1000">
                <a:solidFill>
                  <a:schemeClr val="dk1"/>
                </a:solidFill>
                <a:latin typeface="Arial"/>
                <a:ea typeface="Arial"/>
                <a:cs typeface="Arial"/>
                <a:sym typeface="Arial"/>
              </a:rPr>
              <a:t>Name: </a:t>
            </a:r>
            <a:r>
              <a:rPr b="1" lang="en-US" sz="1000">
                <a:solidFill>
                  <a:schemeClr val="dk1"/>
                </a:solidFill>
                <a:latin typeface="Arial"/>
                <a:ea typeface="Arial"/>
                <a:cs typeface="Arial"/>
                <a:sym typeface="Arial"/>
              </a:rPr>
              <a:t>Compatibility</a:t>
            </a:r>
            <a:br>
              <a:rPr lang="en-US" sz="1000">
                <a:solidFill>
                  <a:schemeClr val="dk1"/>
                </a:solidFill>
                <a:latin typeface="Arial"/>
                <a:ea typeface="Arial"/>
                <a:cs typeface="Arial"/>
                <a:sym typeface="Arial"/>
              </a:rPr>
            </a:br>
          </a:p>
          <a:p>
            <a:pPr indent="0" lvl="0" marL="0" rtl="0">
              <a:spcBef>
                <a:spcPts val="0"/>
              </a:spcBef>
              <a:buNone/>
            </a:pPr>
            <a:r>
              <a:rPr lang="en-US" sz="1000">
                <a:solidFill>
                  <a:schemeClr val="dk1"/>
                </a:solidFill>
                <a:latin typeface="Arial"/>
                <a:ea typeface="Arial"/>
                <a:cs typeface="Arial"/>
                <a:sym typeface="Arial"/>
              </a:rPr>
              <a:t>Actor: User</a:t>
            </a:r>
            <a:br>
              <a:rPr lang="en-US" sz="1000">
                <a:solidFill>
                  <a:schemeClr val="dk1"/>
                </a:solidFill>
                <a:latin typeface="Arial"/>
                <a:ea typeface="Arial"/>
                <a:cs typeface="Arial"/>
                <a:sym typeface="Arial"/>
              </a:rPr>
            </a:br>
          </a:p>
          <a:p>
            <a:pPr indent="0" lvl="0" marL="0" rtl="0">
              <a:spcBef>
                <a:spcPts val="0"/>
              </a:spcBef>
              <a:buNone/>
            </a:pPr>
            <a:r>
              <a:rPr lang="en-US" sz="1000">
                <a:solidFill>
                  <a:schemeClr val="dk1"/>
                </a:solidFill>
                <a:latin typeface="Arial"/>
                <a:ea typeface="Arial"/>
                <a:cs typeface="Arial"/>
                <a:sym typeface="Arial"/>
              </a:rPr>
              <a:t>Preconditions: As a user I must be able to check the compatibility of my question and answer through my own input</a:t>
            </a:r>
            <a:br>
              <a:rPr lang="en-US" sz="1000">
                <a:solidFill>
                  <a:schemeClr val="dk1"/>
                </a:solidFill>
                <a:latin typeface="Arial"/>
                <a:ea typeface="Arial"/>
                <a:cs typeface="Arial"/>
                <a:sym typeface="Arial"/>
              </a:rPr>
            </a:br>
          </a:p>
          <a:p>
            <a:pPr indent="0" lvl="0" marL="0" rtl="0">
              <a:spcBef>
                <a:spcPts val="0"/>
              </a:spcBef>
              <a:buNone/>
            </a:pPr>
            <a:r>
              <a:rPr lang="en-US" sz="1000">
                <a:solidFill>
                  <a:schemeClr val="dk1"/>
                </a:solidFill>
                <a:latin typeface="Arial"/>
                <a:ea typeface="Arial"/>
                <a:cs typeface="Arial"/>
                <a:sym typeface="Arial"/>
              </a:rPr>
              <a:t>Description &lt;Flow of events&gt;:</a:t>
            </a:r>
            <a:br>
              <a:rPr lang="en-US" sz="1000">
                <a:solidFill>
                  <a:schemeClr val="dk1"/>
                </a:solidFill>
                <a:latin typeface="Arial"/>
                <a:ea typeface="Arial"/>
                <a:cs typeface="Arial"/>
                <a:sym typeface="Arial"/>
              </a:rPr>
            </a:br>
            <a:r>
              <a:rPr lang="en-US" sz="1000">
                <a:solidFill>
                  <a:schemeClr val="dk1"/>
                </a:solidFill>
                <a:latin typeface="Arial"/>
                <a:ea typeface="Arial"/>
                <a:cs typeface="Arial"/>
                <a:sym typeface="Arial"/>
              </a:rPr>
              <a:t>- User is prompted as to whether they wish to check that the question and answers they have inputted are compatible.</a:t>
            </a:r>
            <a:br>
              <a:rPr lang="en-US" sz="1000">
                <a:solidFill>
                  <a:schemeClr val="dk1"/>
                </a:solidFill>
                <a:latin typeface="Arial"/>
                <a:ea typeface="Arial"/>
                <a:cs typeface="Arial"/>
                <a:sym typeface="Arial"/>
              </a:rPr>
            </a:br>
            <a:r>
              <a:rPr lang="en-US" sz="1000">
                <a:solidFill>
                  <a:schemeClr val="dk1"/>
                </a:solidFill>
                <a:latin typeface="Arial"/>
                <a:ea typeface="Arial"/>
                <a:cs typeface="Arial"/>
                <a:sym typeface="Arial"/>
              </a:rPr>
              <a:t>- User inputs “Y”.  </a:t>
            </a:r>
            <a:br>
              <a:rPr lang="en-US" sz="1000">
                <a:solidFill>
                  <a:schemeClr val="dk1"/>
                </a:solidFill>
                <a:latin typeface="Arial"/>
                <a:ea typeface="Arial"/>
                <a:cs typeface="Arial"/>
                <a:sym typeface="Arial"/>
              </a:rPr>
            </a:br>
            <a:r>
              <a:rPr lang="en-US" sz="1000">
                <a:solidFill>
                  <a:schemeClr val="dk1"/>
                </a:solidFill>
                <a:latin typeface="Arial"/>
                <a:ea typeface="Arial"/>
                <a:cs typeface="Arial"/>
                <a:sym typeface="Arial"/>
              </a:rPr>
              <a:t>- System outputs whether the question and answers are compatible.</a:t>
            </a:r>
            <a:br>
              <a:rPr lang="en-US" sz="1000">
                <a:solidFill>
                  <a:schemeClr val="dk1"/>
                </a:solidFill>
                <a:latin typeface="Arial"/>
                <a:ea typeface="Arial"/>
                <a:cs typeface="Arial"/>
                <a:sym typeface="Arial"/>
              </a:rPr>
            </a:br>
            <a:r>
              <a:rPr lang="en-US" sz="1000">
                <a:solidFill>
                  <a:schemeClr val="dk1"/>
                </a:solidFill>
                <a:latin typeface="Arial"/>
                <a:ea typeface="Arial"/>
                <a:cs typeface="Arial"/>
                <a:sym typeface="Arial"/>
              </a:rPr>
              <a:t>- User is prompted whether they wish to test another question and answers.</a:t>
            </a:r>
            <a:br>
              <a:rPr lang="en-US" sz="1000">
                <a:solidFill>
                  <a:schemeClr val="dk1"/>
                </a:solidFill>
                <a:latin typeface="Arial"/>
                <a:ea typeface="Arial"/>
                <a:cs typeface="Arial"/>
                <a:sym typeface="Arial"/>
              </a:rPr>
            </a:br>
            <a:br>
              <a:rPr lang="en-US" sz="1000">
                <a:solidFill>
                  <a:schemeClr val="dk1"/>
                </a:solidFill>
                <a:latin typeface="Arial"/>
                <a:ea typeface="Arial"/>
                <a:cs typeface="Arial"/>
                <a:sym typeface="Arial"/>
              </a:rPr>
            </a:br>
            <a:r>
              <a:rPr lang="en-US" sz="1000">
                <a:solidFill>
                  <a:schemeClr val="dk1"/>
                </a:solidFill>
                <a:latin typeface="Arial"/>
                <a:ea typeface="Arial"/>
                <a:cs typeface="Arial"/>
                <a:sym typeface="Arial"/>
              </a:rPr>
              <a:t>Exit condition: User types in “N” that they do not wish to input anymore questions or answers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#1</a:t>
            </a:r>
          </a:p>
        </p:txBody>
      </p:sp>
      <p:sp>
        <p:nvSpPr>
          <p:cNvPr id="213" name="Shape 213"/>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t/>
            </a:r>
            <a:endParaRPr b="0" i="0" sz="2200" u="none" cap="none" strike="noStrike">
              <a:solidFill>
                <a:srgbClr val="001D4D"/>
              </a:solidFill>
              <a:latin typeface="Trebuchet MS"/>
              <a:ea typeface="Trebuchet MS"/>
              <a:cs typeface="Trebuchet MS"/>
              <a:sym typeface="Trebuchet MS"/>
            </a:endParaRPr>
          </a:p>
        </p:txBody>
      </p:sp>
      <p:pic>
        <p:nvPicPr>
          <p:cNvPr id="214" name="Shape 214"/>
          <p:cNvPicPr preferRelativeResize="0"/>
          <p:nvPr/>
        </p:nvPicPr>
        <p:blipFill>
          <a:blip r:embed="rId3">
            <a:alphaModFix/>
          </a:blip>
          <a:stretch>
            <a:fillRect/>
          </a:stretch>
        </p:blipFill>
        <p:spPr>
          <a:xfrm>
            <a:off x="707150" y="1828799"/>
            <a:ext cx="7738599" cy="4208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old">
  <a:themeElements>
    <a:clrScheme name="Revolution">
      <a:dk1>
        <a:srgbClr val="000000"/>
      </a:dk1>
      <a:lt1>
        <a:srgbClr val="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