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43149-3C1D-46A0-8545-8B65F042F2C5}">
  <a:tblStyle styleId="{DD243149-3C1D-46A0-8545-8B65F042F2C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>
        <p:scale>
          <a:sx n="32" d="100"/>
          <a:sy n="32" d="100"/>
        </p:scale>
        <p:origin x="-592" y="-4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49966" y="1577302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Exploring the Unconscious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Daniel B Antonio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Mario </a:t>
            </a:r>
            <a:r>
              <a:rPr lang="en-US" sz="3500" dirty="0" err="1">
                <a:solidFill>
                  <a:srgbClr val="3333CC"/>
                </a:solidFill>
              </a:rPr>
              <a:t>Eraso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 Florida International University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2183375" y="23063150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Mark Mohr and Mario </a:t>
            </a:r>
            <a:r>
              <a:rPr lang="en-US" sz="3000" dirty="0" err="1" smtClean="0">
                <a:solidFill>
                  <a:schemeClr val="dk1"/>
                </a:solidFill>
              </a:rPr>
              <a:t>Eraso</a:t>
            </a:r>
            <a:r>
              <a:rPr lang="en-US" sz="3000" dirty="0" smtClean="0">
                <a:solidFill>
                  <a:schemeClr val="dk1"/>
                </a:solidFill>
              </a:rPr>
              <a:t>. Thank you for the contributions from my teammate Ruben Valdes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109" name="Shape 109"/>
          <p:cNvGraphicFramePr/>
          <p:nvPr>
            <p:extLst>
              <p:ext uri="{D42A27DB-BD31-4B8C-83A1-F6EECF244321}">
                <p14:modId xmlns:p14="http://schemas.microsoft.com/office/powerpoint/2010/main" val="169434937"/>
              </p:ext>
            </p:extLst>
          </p:nvPr>
        </p:nvGraphicFramePr>
        <p:xfrm>
          <a:off x="2361876" y="34093351"/>
          <a:ext cx="7662659" cy="5526887"/>
        </p:xfrm>
        <a:graphic>
          <a:graphicData uri="http://schemas.openxmlformats.org/drawingml/2006/table">
            <a:tbl>
              <a:tblPr>
                <a:noFill/>
                <a:tableStyleId>{DD243149-3C1D-46A0-8545-8B65F042F2C5}</a:tableStyleId>
              </a:tblPr>
              <a:tblGrid>
                <a:gridCol w="1465288"/>
                <a:gridCol w="4888233"/>
                <a:gridCol w="1309138"/>
              </a:tblGrid>
              <a:tr h="58522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Case ID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Purpose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Results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25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1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Tests</a:t>
                      </a:r>
                      <a:r>
                        <a:rPr lang="en-US" b="1" baseline="0" dirty="0" smtClean="0"/>
                        <a:t> navigation through application</a:t>
                      </a:r>
                      <a:r>
                        <a:rPr lang="en-US" b="1" dirty="0" smtClean="0"/>
                        <a:t>.  </a:t>
                      </a:r>
                      <a:endParaRPr lang="en-US" b="1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76517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2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Test</a:t>
                      </a:r>
                      <a:r>
                        <a:rPr lang="en-US" b="1" baseline="0" dirty="0" smtClean="0"/>
                        <a:t>s if user object is being created and stored in database.</a:t>
                      </a:r>
                      <a:endParaRPr lang="en-US" b="1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852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3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Test if</a:t>
                      </a:r>
                      <a:r>
                        <a:rPr lang="en-US" b="1" baseline="0" dirty="0" smtClean="0"/>
                        <a:t> user can log in with credentials.</a:t>
                      </a:r>
                      <a:endParaRPr lang="en-US" b="1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PASS</a:t>
                      </a: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860308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</a:t>
                      </a:r>
                      <a:r>
                        <a:rPr lang="en-US" b="1" baseline="0" dirty="0" smtClean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4</a:t>
                      </a:r>
                      <a:endParaRPr lang="en-US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Can</a:t>
                      </a:r>
                      <a:r>
                        <a:rPr lang="en-US" b="1" baseline="0" dirty="0" smtClean="0"/>
                        <a:t> User credentials be retrieved from database</a:t>
                      </a:r>
                      <a:endParaRPr lang="en-US" b="1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PASS</a:t>
                      </a:r>
                      <a:endParaRPr lang="en-US" b="1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303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</a:t>
                      </a:r>
                      <a:r>
                        <a:rPr lang="en-US" b="1" baseline="0" dirty="0" smtClean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5</a:t>
                      </a:r>
                      <a:endParaRPr lang="en-US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Test whether</a:t>
                      </a:r>
                      <a:r>
                        <a:rPr lang="en-US" b="1" baseline="0" dirty="0" smtClean="0"/>
                        <a:t> user can log out</a:t>
                      </a:r>
                      <a:endParaRPr lang="en-US" b="1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FAIL</a:t>
                      </a:r>
                      <a:endParaRPr lang="en-US" b="1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06303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</a:t>
                      </a:r>
                      <a:r>
                        <a:rPr lang="en-US" b="1" baseline="0" dirty="0" smtClean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6</a:t>
                      </a:r>
                      <a:endParaRPr lang="en-US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Tes</a:t>
                      </a:r>
                      <a:r>
                        <a:rPr lang="en-US" b="1" baseline="0" dirty="0" smtClean="0"/>
                        <a:t>t to see if user email is a valid email</a:t>
                      </a:r>
                      <a:endParaRPr lang="en-US" b="1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b="1" dirty="0" smtClean="0"/>
                        <a:t>FAIL</a:t>
                      </a:r>
                      <a:endParaRPr lang="en-US" b="1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25" cap="flat" cmpd="sng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75" y="13183387"/>
            <a:ext cx="4762500" cy="849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663" y="381000"/>
            <a:ext cx="5013392" cy="2569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332" y="2405470"/>
            <a:ext cx="2574382" cy="2574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495" y="126903"/>
            <a:ext cx="8760381" cy="53982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350000" y="4163963"/>
            <a:ext cx="5859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cap="all" dirty="0" smtClean="0">
                <a:solidFill>
                  <a:schemeClr val="tx1"/>
                </a:solidFill>
              </a:rPr>
              <a:t>React-Native</a:t>
            </a:r>
            <a:endParaRPr lang="en-US" sz="5000" b="1" cap="all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74" y="1533111"/>
            <a:ext cx="6115323" cy="3740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250" y="13209400"/>
            <a:ext cx="4775200" cy="8509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875" y="13205525"/>
            <a:ext cx="4775200" cy="8509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823" y="13189737"/>
            <a:ext cx="4775200" cy="8483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321" y="34685752"/>
            <a:ext cx="8720208" cy="46787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724" y="24507721"/>
            <a:ext cx="8267700" cy="6629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00" y="6095925"/>
            <a:ext cx="9574165" cy="59599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375" y="6016372"/>
            <a:ext cx="9975600" cy="60678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554" y="6011155"/>
            <a:ext cx="8675346" cy="604147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50" y="23067000"/>
            <a:ext cx="9147300" cy="89577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400" y="23091782"/>
            <a:ext cx="7795848" cy="88960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252" y="33085225"/>
            <a:ext cx="7824373" cy="73038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150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</vt:lpstr>
      <vt:lpstr>Times New Roman</vt:lpstr>
      <vt:lpstr>Arial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30</cp:revision>
  <dcterms:modified xsi:type="dcterms:W3CDTF">2017-07-17T16:24:49Z</dcterms:modified>
</cp:coreProperties>
</file>