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C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715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914400" y="42062400"/>
            <a:ext cx="31089600" cy="1371598"/>
          </a:xfrm>
          <a:prstGeom prst="roundRect">
            <a:avLst/>
          </a:prstGeom>
          <a:solidFill>
            <a:srgbClr val="A6C8FE"/>
          </a:solidFill>
          <a:ln w="63500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0391925" y="1923350"/>
            <a:ext cx="12444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2016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6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719885" y="22352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5400" b="1" dirty="0">
                <a:solidFill>
                  <a:schemeClr val="accent2"/>
                </a:solidFill>
              </a:rPr>
              <a:t>FIU GPA Tracker and Forecaster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>
                <a:solidFill>
                  <a:schemeClr val="accent2"/>
                </a:solidFill>
              </a:rPr>
              <a:t>Camila Perez</a:t>
            </a:r>
            <a:r>
              <a:rPr lang="en-US" sz="35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>
                <a:solidFill>
                  <a:schemeClr val="accent2"/>
                </a:solidFill>
              </a:rPr>
              <a:t>Johann Henao</a:t>
            </a:r>
            <a:r>
              <a:rPr lang="en-US" sz="35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>
                <a:solidFill>
                  <a:schemeClr val="accent2"/>
                </a:solidFill>
              </a:rPr>
              <a:t>Florida International University</a:t>
            </a:r>
            <a:r>
              <a:rPr lang="en-US" sz="35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algn="ctr">
              <a:buClr>
                <a:srgbClr val="3333CC"/>
              </a:buClr>
              <a:buSzPct val="25000"/>
            </a:pPr>
            <a:r>
              <a:rPr lang="en-US" sz="3500" b="1" dirty="0">
                <a:solidFill>
                  <a:schemeClr val="accent2"/>
                </a:solidFill>
              </a:rPr>
              <a:t>Mentor: </a:t>
            </a:r>
            <a:r>
              <a:rPr lang="en-US" sz="3500" dirty="0">
                <a:solidFill>
                  <a:schemeClr val="accent2"/>
                </a:solidFill>
              </a:rPr>
              <a:t>Mohsen Taheri, Florida International University </a:t>
            </a:r>
            <a:endParaRPr lang="en-US" sz="35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219200" y="42519600"/>
            <a:ext cx="30632400" cy="561975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93712" marR="0" lvl="0" indent="-4937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 Johann Henao.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990600" y="5333999"/>
            <a:ext cx="31089600" cy="36087051"/>
          </a:xfrm>
          <a:prstGeom prst="roundRect">
            <a:avLst>
              <a:gd name="adj" fmla="val 1961"/>
            </a:avLst>
          </a:prstGeom>
          <a:solidFill>
            <a:srgbClr val="A6C8FE"/>
          </a:solidFill>
          <a:ln w="63500" cap="flat" cmpd="sng">
            <a:solidFill>
              <a:srgbClr val="002D6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192212" y="41605200"/>
            <a:ext cx="4979987" cy="730250"/>
          </a:xfrm>
          <a:prstGeom prst="roundRect">
            <a:avLst/>
          </a:prstGeom>
          <a:solidFill>
            <a:schemeClr val="lt1"/>
          </a:solidFill>
          <a:ln w="28575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151" y="3063951"/>
            <a:ext cx="5993217" cy="159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12288" y="6475362"/>
            <a:ext cx="9028570" cy="471237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hape 100"/>
          <p:cNvSpPr txBox="1"/>
          <p:nvPr/>
        </p:nvSpPr>
        <p:spPr>
          <a:xfrm>
            <a:off x="3130973" y="5815578"/>
            <a:ext cx="5791200" cy="884237"/>
          </a:xfrm>
          <a:prstGeom prst="roundRect">
            <a:avLst/>
          </a:prstGeom>
          <a:solidFill>
            <a:schemeClr val="accent2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latin typeface="Arial"/>
                <a:ea typeface="Arial"/>
                <a:cs typeface="Arial"/>
              </a:rPr>
              <a:t>Problem</a:t>
            </a:r>
            <a:endParaRPr lang="en-US" sz="4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2288" y="12329322"/>
            <a:ext cx="9047578" cy="471237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hape 100"/>
          <p:cNvSpPr txBox="1"/>
          <p:nvPr/>
        </p:nvSpPr>
        <p:spPr>
          <a:xfrm>
            <a:off x="3130973" y="11649099"/>
            <a:ext cx="5791200" cy="884237"/>
          </a:xfrm>
          <a:prstGeom prst="roundRect">
            <a:avLst/>
          </a:prstGeom>
          <a:solidFill>
            <a:schemeClr val="accent2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latin typeface="Arial"/>
                <a:ea typeface="Arial"/>
                <a:cs typeface="Arial"/>
              </a:rPr>
              <a:t>Solution</a:t>
            </a:r>
            <a:endParaRPr lang="en-US" sz="4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200030" y="6479525"/>
            <a:ext cx="8828087" cy="10539028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hape 100"/>
          <p:cNvSpPr txBox="1"/>
          <p:nvPr/>
        </p:nvSpPr>
        <p:spPr>
          <a:xfrm>
            <a:off x="13677900" y="5815579"/>
            <a:ext cx="5791200" cy="884237"/>
          </a:xfrm>
          <a:prstGeom prst="roundRect">
            <a:avLst/>
          </a:prstGeom>
          <a:solidFill>
            <a:schemeClr val="accent2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latin typeface="Arial"/>
                <a:ea typeface="Arial"/>
                <a:cs typeface="Arial"/>
              </a:rPr>
              <a:t>Current System</a:t>
            </a:r>
            <a:endParaRPr lang="en-US" sz="4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668281" y="6479525"/>
            <a:ext cx="8828087" cy="10539028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Shape 100"/>
          <p:cNvSpPr txBox="1"/>
          <p:nvPr/>
        </p:nvSpPr>
        <p:spPr>
          <a:xfrm>
            <a:off x="24224825" y="5815579"/>
            <a:ext cx="5791200" cy="884237"/>
          </a:xfrm>
          <a:prstGeom prst="roundRect">
            <a:avLst/>
          </a:prstGeom>
          <a:solidFill>
            <a:schemeClr val="accent2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latin typeface="Arial"/>
                <a:ea typeface="Arial"/>
                <a:cs typeface="Arial"/>
              </a:rPr>
              <a:t>Requirements</a:t>
            </a:r>
            <a:endParaRPr lang="en-US" sz="4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12287" y="18106730"/>
            <a:ext cx="9047579" cy="901063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Shape 100"/>
          <p:cNvSpPr txBox="1"/>
          <p:nvPr/>
        </p:nvSpPr>
        <p:spPr>
          <a:xfrm>
            <a:off x="3130973" y="17472246"/>
            <a:ext cx="5791200" cy="884237"/>
          </a:xfrm>
          <a:prstGeom prst="roundRect">
            <a:avLst/>
          </a:prstGeom>
          <a:solidFill>
            <a:schemeClr val="accent2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200030" y="18085353"/>
            <a:ext cx="8828087" cy="903200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hape 100"/>
          <p:cNvSpPr txBox="1"/>
          <p:nvPr/>
        </p:nvSpPr>
        <p:spPr>
          <a:xfrm>
            <a:off x="13677900" y="17472246"/>
            <a:ext cx="5791200" cy="884237"/>
          </a:xfrm>
          <a:prstGeom prst="roundRect">
            <a:avLst/>
          </a:prstGeom>
          <a:solidFill>
            <a:schemeClr val="accent2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668281" y="18085353"/>
            <a:ext cx="8828087" cy="903200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hape 100"/>
          <p:cNvSpPr txBox="1"/>
          <p:nvPr/>
        </p:nvSpPr>
        <p:spPr>
          <a:xfrm>
            <a:off x="24224825" y="17472246"/>
            <a:ext cx="5791200" cy="884237"/>
          </a:xfrm>
          <a:prstGeom prst="roundRect">
            <a:avLst/>
          </a:prstGeom>
          <a:solidFill>
            <a:schemeClr val="accent2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727207" y="28204060"/>
            <a:ext cx="8828087" cy="641937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hape 100"/>
          <p:cNvSpPr txBox="1"/>
          <p:nvPr/>
        </p:nvSpPr>
        <p:spPr>
          <a:xfrm>
            <a:off x="24224825" y="27560066"/>
            <a:ext cx="5791200" cy="884237"/>
          </a:xfrm>
          <a:prstGeom prst="roundRect">
            <a:avLst/>
          </a:prstGeom>
          <a:solidFill>
            <a:schemeClr val="accent2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latin typeface="Arial"/>
                <a:ea typeface="Arial"/>
                <a:cs typeface="Arial"/>
              </a:rPr>
              <a:t>Verification</a:t>
            </a:r>
            <a:endParaRPr lang="en-US" sz="4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100"/>
          <p:cNvSpPr txBox="1"/>
          <p:nvPr/>
        </p:nvSpPr>
        <p:spPr>
          <a:xfrm>
            <a:off x="8577227" y="27598167"/>
            <a:ext cx="5791200" cy="884237"/>
          </a:xfrm>
          <a:prstGeom prst="roundRect">
            <a:avLst/>
          </a:prstGeom>
          <a:solidFill>
            <a:schemeClr val="accent2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latin typeface="Arial"/>
                <a:ea typeface="Arial"/>
                <a:cs typeface="Arial"/>
              </a:rPr>
              <a:t>Screenshots</a:t>
            </a:r>
            <a:endParaRPr lang="en-US" sz="4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668280" y="35509199"/>
            <a:ext cx="8828087" cy="564238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hape 100"/>
          <p:cNvSpPr txBox="1"/>
          <p:nvPr/>
        </p:nvSpPr>
        <p:spPr>
          <a:xfrm>
            <a:off x="24245651" y="34998081"/>
            <a:ext cx="5791200" cy="884237"/>
          </a:xfrm>
          <a:prstGeom prst="roundRect">
            <a:avLst/>
          </a:prstGeom>
          <a:solidFill>
            <a:schemeClr val="accent2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latin typeface="Arial"/>
                <a:ea typeface="Arial"/>
                <a:cs typeface="Arial"/>
              </a:rPr>
              <a:t>Summary</a:t>
            </a:r>
            <a:endParaRPr lang="en-US" sz="4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Picture 37" descr="https://upload.wikimedia.org/wikipedia/commons/thumb/2/27/PHP-logo.svg/2000px-PHP-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7092" y="442114"/>
            <a:ext cx="3293268" cy="174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s://upload.wikimedia.org/wikipedia/en/thumb/6/62/MySQL.svg/640px-MySQL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0" y="3241880"/>
            <a:ext cx="2743200" cy="141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http://www.izenda.com/wp-content/uploads/2014/10/IzendaWebLogo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359821"/>
            <a:ext cx="4568084" cy="173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http://precision-software.com/wp-content/uploads/2014/04/jQurery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824" y="2734161"/>
            <a:ext cx="2287403" cy="228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https://upload.wikimedia.org/wikipedia/commons/thumb/3/35/Tux.svg/2000px-Tux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83923"/>
            <a:ext cx="2271982" cy="263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C:\Users\IKE\Desktop\AJAX_logo_by_gengns.sv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550" y="354236"/>
            <a:ext cx="360045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8" descr="http://pythonprogramming.net/static/images/finance/python-programming-languag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5345" y="2616589"/>
            <a:ext cx="2640109" cy="264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6400" y="6699815"/>
            <a:ext cx="86639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Students are uncertain of how to achieve a goal GPA in order to get into graduate school.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GPA calculations are tedious.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Students may have trouble keeping track of their performance on each class every semester.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76400" y="12559791"/>
            <a:ext cx="86639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System will help students on how well to do on their classes in order to achieve/maintain a goal GPA.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System computes </a:t>
            </a:r>
            <a:r>
              <a:rPr lang="en-US" altLang="en-US" sz="4000" dirty="0"/>
              <a:t>where the student needs to go, how to get there, and projecting where they’re headed.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2344400" y="6699815"/>
            <a:ext cx="8382000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Students can import their Panther Degree Audit, from which the system determines a student’s needed courses and GPA history.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Students can input the weight and relevance for each course.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forecast reports will advise the students on the grades they need to get to achieve their goal.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system provides a graph displaying the student’s GPA history and projection.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system partially has a modern look and feel.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Admin user can add major programs.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51" name="TextBox 50"/>
          <p:cNvSpPr txBox="1"/>
          <p:nvPr/>
        </p:nvSpPr>
        <p:spPr>
          <a:xfrm>
            <a:off x="22929425" y="6699815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87773" y="6746432"/>
            <a:ext cx="8423652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system should allow students to export their data to their PC, completely delete their data from the website, and import a backup.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system’s look and feel should be consistent throughout the website.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Admin users should have the ability to generate different curriculums and import them to the database.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website should have minimum security standard configuration.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system should keep an error log with different error levels.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2000932" y="18807868"/>
            <a:ext cx="8070287" cy="5035919"/>
            <a:chOff x="1676400" y="18706244"/>
            <a:chExt cx="8070287" cy="503591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507700" y="20404778"/>
              <a:ext cx="1238987" cy="102413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298674" y="20376324"/>
              <a:ext cx="5589545" cy="9954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A6C8FE">
                    <a:shade val="30000"/>
                    <a:satMod val="115000"/>
                  </a:srgbClr>
                </a:gs>
                <a:gs pos="50000">
                  <a:srgbClr val="A6C8FE">
                    <a:shade val="67500"/>
                    <a:satMod val="115000"/>
                  </a:srgbClr>
                </a:gs>
                <a:gs pos="100000">
                  <a:srgbClr val="A6C8FE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n w="0"/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View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98675" y="18706244"/>
              <a:ext cx="5589545" cy="9954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A6C8FE">
                    <a:shade val="30000"/>
                    <a:satMod val="115000"/>
                  </a:srgbClr>
                </a:gs>
                <a:gs pos="50000">
                  <a:srgbClr val="A6C8FE">
                    <a:shade val="67500"/>
                    <a:satMod val="115000"/>
                  </a:srgbClr>
                </a:gs>
                <a:gs pos="100000">
                  <a:srgbClr val="A6C8FE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n w="0"/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Controller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98673" y="22042370"/>
              <a:ext cx="5589545" cy="9954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A6C8FE">
                    <a:shade val="30000"/>
                    <a:satMod val="115000"/>
                  </a:srgbClr>
                </a:gs>
                <a:gs pos="50000">
                  <a:srgbClr val="A6C8FE">
                    <a:shade val="67500"/>
                    <a:satMod val="115000"/>
                  </a:srgbClr>
                </a:gs>
                <a:gs pos="100000">
                  <a:srgbClr val="A6C8FE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n w="0"/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Model</a:t>
              </a:r>
            </a:p>
          </p:txBody>
        </p:sp>
        <p:pic>
          <p:nvPicPr>
            <p:cNvPr id="1030" name="Picture 6" descr="Image result for database clipart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3111" y="22333421"/>
              <a:ext cx="1276377" cy="1408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6" name="Straight Arrow Connector 85"/>
            <p:cNvCxnSpPr/>
            <p:nvPr/>
          </p:nvCxnSpPr>
          <p:spPr>
            <a:xfrm>
              <a:off x="1676400" y="19223005"/>
              <a:ext cx="62227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1676400" y="22541636"/>
              <a:ext cx="62227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676400" y="19184905"/>
              <a:ext cx="0" cy="3394831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rot="5400000">
              <a:off x="4771610" y="20046974"/>
              <a:ext cx="62227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rot="5400000">
              <a:off x="4160035" y="21728256"/>
              <a:ext cx="62227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6200000">
              <a:off x="5245886" y="21708996"/>
              <a:ext cx="62227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7941558" y="20916845"/>
              <a:ext cx="62227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1676400" y="24204993"/>
            <a:ext cx="86639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MVC pattern was used as it allows the separation of the backend logic from the frontend.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40379" y="18897599"/>
            <a:ext cx="8519372" cy="6896101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22929425" y="18407283"/>
            <a:ext cx="8423652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Front-end implementation: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website is implemented using HTML, CSS, and AngularJS.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AngularJS was used in place of jQuery in order to give the website a modern look and feel.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creation of curriculums uses a user interface that is implemented using jQuery.</a:t>
            </a:r>
          </a:p>
          <a:p>
            <a:r>
              <a:rPr lang="en-US" sz="4000" dirty="0"/>
              <a:t>Back-end implementation: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Both the website and the curriculum generation page use PHP to communicate to the database.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2929425" y="28504107"/>
            <a:ext cx="84236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Unit tests were performed on the system using PHPUnit. This allowed the automation of tests for the continued testing as new features were added to the website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Integration tests were conducted as well using sunny and rainy day test cases.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66287" y="28716084"/>
            <a:ext cx="11120555" cy="3803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66287" y="32803082"/>
            <a:ext cx="11120555" cy="4145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66287" y="37302535"/>
            <a:ext cx="13898255" cy="3632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796019" y="33079279"/>
            <a:ext cx="6854181" cy="3779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749912" y="28716084"/>
            <a:ext cx="4900288" cy="4051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1" name="TextBox 120"/>
          <p:cNvSpPr txBox="1"/>
          <p:nvPr/>
        </p:nvSpPr>
        <p:spPr>
          <a:xfrm>
            <a:off x="22929425" y="35954208"/>
            <a:ext cx="84236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FIU GPA Tracker and Forecaster represents a useful tool for students who want to attain a goal GPA in order to graduate, get into graduate school, or simply improve their GPA.</a:t>
            </a:r>
          </a:p>
        </p:txBody>
      </p:sp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9003" y="39442129"/>
            <a:ext cx="2528622" cy="180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10500" y="567697"/>
            <a:ext cx="4343409" cy="136245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480</Words>
  <Application>Microsoft Office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Camila Perez</cp:lastModifiedBy>
  <cp:revision>57</cp:revision>
  <dcterms:modified xsi:type="dcterms:W3CDTF">2016-11-28T20:08:02Z</dcterms:modified>
</cp:coreProperties>
</file>