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.jpg"/><Relationship Id="rId11" Type="http://schemas.openxmlformats.org/officeDocument/2006/relationships/image" Target="../media/image16.png"/><Relationship Id="rId10" Type="http://schemas.openxmlformats.org/officeDocument/2006/relationships/image" Target="../media/image6.jpg"/><Relationship Id="rId21" Type="http://schemas.openxmlformats.org/officeDocument/2006/relationships/image" Target="../media/image15.jpg"/><Relationship Id="rId13" Type="http://schemas.openxmlformats.org/officeDocument/2006/relationships/image" Target="../media/image9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4.jpg"/><Relationship Id="rId15" Type="http://schemas.openxmlformats.org/officeDocument/2006/relationships/image" Target="../media/image10.jpg"/><Relationship Id="rId14" Type="http://schemas.openxmlformats.org/officeDocument/2006/relationships/image" Target="../media/image13.jpg"/><Relationship Id="rId17" Type="http://schemas.openxmlformats.org/officeDocument/2006/relationships/image" Target="../media/image11.jpg"/><Relationship Id="rId16" Type="http://schemas.openxmlformats.org/officeDocument/2006/relationships/image" Target="../media/image17.jpg"/><Relationship Id="rId5" Type="http://schemas.openxmlformats.org/officeDocument/2006/relationships/image" Target="../media/image1.png"/><Relationship Id="rId19" Type="http://schemas.openxmlformats.org/officeDocument/2006/relationships/image" Target="../media/image12.jpg"/><Relationship Id="rId6" Type="http://schemas.openxmlformats.org/officeDocument/2006/relationships/image" Target="../media/image3.png"/><Relationship Id="rId18" Type="http://schemas.openxmlformats.org/officeDocument/2006/relationships/image" Target="../media/image8.jpg"/><Relationship Id="rId7" Type="http://schemas.openxmlformats.org/officeDocument/2006/relationships/image" Target="../media/image5.png"/><Relationship Id="rId8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0239525" y="2126550"/>
            <a:ext cx="12444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CC"/>
                </a:solidFill>
              </a:rPr>
              <a:t>Fellowship Management 1.0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Winicius Siqueira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>
                <a:solidFill>
                  <a:srgbClr val="3333CC"/>
                </a:solidFill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Mohsen Taheri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</a:t>
            </a:r>
            <a:r>
              <a:rPr lang="en-US" sz="3500">
                <a:solidFill>
                  <a:srgbClr val="3333CC"/>
                </a:solidFill>
              </a:rPr>
              <a:t>International University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Owner is unable to show list of fellowships to students.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Owner needs a system to show list.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Owner needs a system for students to apply to fellowships.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Owner needs to provide solution that is easy to use for both students and administrator.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Static website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Requires knowledge of HTML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HTML is hard to read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The system shall allow for users, depending which role that user has, to be able to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Create Fellowship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Remove Fellowship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Update Fellowship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Delete Fellowship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Create User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Remove User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Update User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Delete User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Apply to Fellowship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Unapply to Fellowship, and etc.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Windows is an operating system.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Apache is a web server.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MySQL is the world’s most popular open-source database.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PHP is a popular general-purpose scripting language that is especially suited to web development.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CakePHP 3 is a web development framework running on PHP 7.1 (min. PHP 5.6.0).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Using SCRUM software engineering methodology Fellowship Management 1.0 was created.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Development of this project began with a feasibility study which lead to requirements elicitation and documentation followed by system design.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Owner has set of requirements that can be implemented using many different software.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Student has chosen Windows, Apache, MySQL, and PHP as the software combination to implement owner’s requirements.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Robert Zurita. I am thankful to the help that I received from my group member, Alfredo Morales.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44937" y="381000"/>
            <a:ext cx="15144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ML5_Logo_512.png"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22611" y="446075"/>
            <a:ext cx="2657400" cy="26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91650" y="381010"/>
            <a:ext cx="3171900" cy="249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dows_logo_Cyan_rgb_D.png"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0610" y="381000"/>
            <a:ext cx="6129630" cy="208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.JPG"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0600" y="2466325"/>
            <a:ext cx="374332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php.JPG" id="111" name="Shape 1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87760" y="3279862"/>
            <a:ext cx="27622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cakephp.JPG" id="112" name="Shape 1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993087" y="446075"/>
            <a:ext cx="43719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stem design.png" id="113" name="Shape 1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021549" y="23794449"/>
            <a:ext cx="8349298" cy="8120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138.JPG" id="114" name="Shape 1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38325" y="33795225"/>
            <a:ext cx="8903139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139.JPG" id="115" name="Shape 1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38320" y="36786075"/>
            <a:ext cx="9120525" cy="2833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CaseDiagram For Fellowship Management.jpg" id="116" name="Shape 1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93566" y="13531375"/>
            <a:ext cx="12444298" cy="8433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JPG" id="117" name="Shape 1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084350" y="13894900"/>
            <a:ext cx="4979999" cy="400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2.JPG" id="118" name="Shape 1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0273449" y="13894900"/>
            <a:ext cx="5068367" cy="4001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3.JPG" id="119" name="Shape 1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5679275" y="13907737"/>
            <a:ext cx="5068375" cy="3976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4.JPG" id="120" name="Shape 1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5084355" y="18065000"/>
            <a:ext cx="5091968" cy="4001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5.JPG" id="121" name="Shape 12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0534620" y="18065000"/>
            <a:ext cx="5091974" cy="4000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6.JPG" id="122" name="Shape 12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5984895" y="18065000"/>
            <a:ext cx="5091974" cy="4012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Design2.jpg" id="123" name="Shape 12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4172532" y="33896424"/>
            <a:ext cx="6236710" cy="63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