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55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87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7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139D-00B6-4DEA-91A0-FDC289297CB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5A9896-FE9C-426D-8814-883BD27D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FIU GPA Tracker and Forecaster 2.0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 Lizette Mendoza, Alex Sanchez</a:t>
            </a:r>
          </a:p>
          <a:p>
            <a:r>
              <a:rPr lang="en-US" dirty="0" smtClean="0"/>
              <a:t>Product Owner: Johann </a:t>
            </a:r>
            <a:r>
              <a:rPr lang="en-US" dirty="0" err="1" smtClean="0"/>
              <a:t>Henao</a:t>
            </a:r>
            <a:endParaRPr lang="en-US" dirty="0"/>
          </a:p>
          <a:p>
            <a:r>
              <a:rPr lang="en-US" dirty="0" smtClean="0"/>
              <a:t>Instructor: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6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 descr="https://lh4.googleusercontent.com/z5VnU8PzUPg5eGDsLaWxeNtDXRjJ03jik7fk9l4Dnd4JIbHFo3L2s6U_nEaHg2HblkzGEqUTLBXDj3Og2eSuNHswheddmlPIJrsKfNlV6e3OtOY1FR9XMx1TvPi9PppkYFX1ENy-xW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40" y="1498599"/>
            <a:ext cx="9216570" cy="5193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Management</a:t>
            </a:r>
            <a:endParaRPr lang="en-US" dirty="0"/>
          </a:p>
        </p:txBody>
      </p:sp>
      <p:pic>
        <p:nvPicPr>
          <p:cNvPr id="3074" name="Picture 2" descr="https://lh3.googleusercontent.com/0lJCDREOiDFgeFqOIaHnTPUwSck00OXUQGPjUwWcv1IN3w6duOB-KH4ndWhatJXRZ26Fuly0Q4hW1Xi-x_fJrvKQDQz30-_x2ExopLNG2tsjurCxyg6mI4Nu160za5NSLNiz4hxRK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47" y="1332877"/>
            <a:ext cx="7820025" cy="5335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/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passwords are encrypted</a:t>
            </a:r>
            <a:endParaRPr lang="en-US" dirty="0"/>
          </a:p>
          <a:p>
            <a:r>
              <a:rPr lang="en-US" dirty="0" smtClean="0"/>
              <a:t>All failed attempts are logged</a:t>
            </a:r>
          </a:p>
        </p:txBody>
      </p:sp>
    </p:spTree>
    <p:extLst>
      <p:ext uri="{BB962C8B-B14F-4D97-AF65-F5344CB8AC3E}">
        <p14:creationId xmlns:p14="http://schemas.microsoft.com/office/powerpoint/2010/main" val="10353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51" y="1369088"/>
            <a:ext cx="8596668" cy="1320800"/>
          </a:xfrm>
        </p:spPr>
        <p:txBody>
          <a:bodyPr/>
          <a:lstStyle/>
          <a:p>
            <a:r>
              <a:rPr lang="en-US" dirty="0" smtClean="0"/>
              <a:t>Gantt Charts</a:t>
            </a:r>
            <a:endParaRPr lang="en-US" dirty="0"/>
          </a:p>
        </p:txBody>
      </p:sp>
      <p:pic>
        <p:nvPicPr>
          <p:cNvPr id="4098" name="Picture 2" descr="https://lh5.googleusercontent.com/7r8Lhdq3S5qeM2LuPc-Br778efS5zZnord_W9hjukl6AfAekTgYJY5OgwyV4TiL5r0BbbhsrAvi-3FtpfkqZOIpnvUekgt7CDFeiqnW77zrgDN8QG98BuVEgbsqe_uWsgpsF-_Tll5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10" y="443908"/>
            <a:ext cx="8039047" cy="3511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5001"/>
            <a:ext cx="12192000" cy="3354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9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GPA 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Aid students to reach a target GPA goal before graduation</a:t>
            </a:r>
          </a:p>
          <a:p>
            <a:r>
              <a:rPr lang="en-US" b="1" dirty="0" smtClean="0"/>
              <a:t>Unique</a:t>
            </a:r>
            <a:r>
              <a:rPr lang="en-US" dirty="0" smtClean="0"/>
              <a:t>: Student’s get to decide how well they want to do in some course over others</a:t>
            </a:r>
          </a:p>
          <a:p>
            <a:pPr lvl="1"/>
            <a:r>
              <a:rPr lang="en-US" dirty="0" smtClean="0"/>
              <a:t>Weight: class difficulty level</a:t>
            </a:r>
          </a:p>
          <a:p>
            <a:pPr lvl="1"/>
            <a:r>
              <a:rPr lang="en-US" dirty="0" smtClean="0"/>
              <a:t>Relevance: how well the Student wants to perform</a:t>
            </a:r>
          </a:p>
          <a:p>
            <a:r>
              <a:rPr lang="en-US" dirty="0" smtClean="0"/>
              <a:t>Breaks down the goal into semesters – forecast reports</a:t>
            </a:r>
          </a:p>
          <a:p>
            <a:r>
              <a:rPr lang="en-US" dirty="0" smtClean="0"/>
              <a:t>Keeps track of the Student’s performance throughout the semester – grades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79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Lizette Mendoza</a:t>
            </a:r>
            <a:endParaRPr lang="en-US" dirty="0"/>
          </a:p>
          <a:p>
            <a:pPr lvl="1" fontAlgn="base"/>
            <a:r>
              <a:rPr lang="en-US" dirty="0" smtClean="0"/>
              <a:t>Semester </a:t>
            </a:r>
            <a:r>
              <a:rPr lang="en-US" dirty="0"/>
              <a:t>GPA Forecast Report</a:t>
            </a:r>
          </a:p>
          <a:p>
            <a:pPr lvl="1" fontAlgn="base"/>
            <a:r>
              <a:rPr lang="en-US" dirty="0"/>
              <a:t>Semester Assessment Views</a:t>
            </a:r>
          </a:p>
          <a:p>
            <a:pPr lvl="1" fontAlgn="base"/>
            <a:r>
              <a:rPr lang="en-US" dirty="0"/>
              <a:t>Overall GPA Forecast Report</a:t>
            </a:r>
          </a:p>
          <a:p>
            <a:pPr lvl="1" fontAlgn="base"/>
            <a:r>
              <a:rPr lang="en-US" dirty="0"/>
              <a:t>Migrate code to Object Oriented / AngularJS</a:t>
            </a:r>
          </a:p>
          <a:p>
            <a:pPr lvl="1" fontAlgn="base"/>
            <a:r>
              <a:rPr lang="en-US" dirty="0"/>
              <a:t>Design the new </a:t>
            </a:r>
            <a:r>
              <a:rPr lang="en-US" dirty="0" smtClean="0"/>
              <a:t>look-and-feel</a:t>
            </a:r>
          </a:p>
          <a:p>
            <a:r>
              <a:rPr lang="en-US" dirty="0" smtClean="0"/>
              <a:t>Alex Sanchez</a:t>
            </a:r>
          </a:p>
          <a:p>
            <a:pPr lvl="1"/>
            <a:r>
              <a:rPr lang="en-US" dirty="0" smtClean="0"/>
              <a:t>Audit import</a:t>
            </a:r>
          </a:p>
          <a:p>
            <a:pPr lvl="1"/>
            <a:r>
              <a:rPr lang="en-US" dirty="0" smtClean="0"/>
              <a:t>Error logging</a:t>
            </a:r>
          </a:p>
          <a:p>
            <a:pPr lvl="1"/>
            <a:r>
              <a:rPr lang="en-US" dirty="0" smtClean="0"/>
              <a:t>Curriculum import</a:t>
            </a:r>
          </a:p>
          <a:p>
            <a:pPr lvl="1"/>
            <a:r>
              <a:rPr lang="en-US" dirty="0" smtClean="0"/>
              <a:t>Admin interface</a:t>
            </a:r>
          </a:p>
          <a:p>
            <a:pPr lvl="1"/>
            <a:r>
              <a:rPr lang="en-US" dirty="0" smtClean="0"/>
              <a:t>Migration to Object Oriented Design / 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52" y="1270000"/>
            <a:ext cx="10170775" cy="5435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4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#828 Semester Forecast </a:t>
            </a:r>
            <a:r>
              <a:rPr lang="en-US" dirty="0" smtClean="0"/>
              <a:t>Functionality</a:t>
            </a:r>
          </a:p>
          <a:p>
            <a:pPr fontAlgn="base"/>
            <a:r>
              <a:rPr lang="en-US" b="1" dirty="0" smtClean="0"/>
              <a:t>#809 </a:t>
            </a:r>
            <a:r>
              <a:rPr lang="en-US" b="1" dirty="0"/>
              <a:t>Create Formatted Semester Forecast Report</a:t>
            </a:r>
          </a:p>
          <a:p>
            <a:pPr fontAlgn="base"/>
            <a:r>
              <a:rPr lang="en-US" dirty="0" smtClean="0"/>
              <a:t>#</a:t>
            </a:r>
            <a:r>
              <a:rPr lang="en-US" dirty="0"/>
              <a:t>846 DEFECT: Fix Data Not Aligning or Calculated Properly</a:t>
            </a:r>
          </a:p>
          <a:p>
            <a:pPr fontAlgn="base"/>
            <a:r>
              <a:rPr lang="en-US" dirty="0" smtClean="0"/>
              <a:t>#</a:t>
            </a:r>
            <a:r>
              <a:rPr lang="en-US" dirty="0"/>
              <a:t>857 Migrate Semester Forecast Report to Object Oriented Design</a:t>
            </a:r>
          </a:p>
          <a:p>
            <a:pPr fontAlgn="base"/>
            <a:r>
              <a:rPr lang="en-US" dirty="0" smtClean="0"/>
              <a:t>#</a:t>
            </a:r>
            <a:r>
              <a:rPr lang="en-US" dirty="0"/>
              <a:t>819 Generate GPA Forecast Report</a:t>
            </a:r>
          </a:p>
          <a:p>
            <a:pPr fontAlgn="base"/>
            <a:r>
              <a:rPr lang="en-US" dirty="0" smtClean="0"/>
              <a:t>#</a:t>
            </a:r>
            <a:r>
              <a:rPr lang="en-US" dirty="0"/>
              <a:t>867 DEFECT: Fix GPA Forecast Report</a:t>
            </a:r>
          </a:p>
          <a:p>
            <a:pPr fontAlgn="base"/>
            <a:r>
              <a:rPr lang="en-US" dirty="0" smtClean="0"/>
              <a:t>#</a:t>
            </a:r>
            <a:r>
              <a:rPr lang="en-US" dirty="0"/>
              <a:t>887 Migrate Semester Dashboard Code to OO</a:t>
            </a:r>
          </a:p>
          <a:p>
            <a:pPr fontAlgn="base"/>
            <a:r>
              <a:rPr lang="en-US" dirty="0" smtClean="0"/>
              <a:t>#</a:t>
            </a:r>
            <a:r>
              <a:rPr lang="en-US" dirty="0"/>
              <a:t>812 Improve Semester Dashboard </a:t>
            </a:r>
            <a:r>
              <a:rPr lang="en-US" dirty="0" smtClean="0"/>
              <a:t>Look-And-Feel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#809 Create Formatted Semester Forecast Report</a:t>
            </a:r>
            <a:endParaRPr lang="en-US" dirty="0"/>
          </a:p>
          <a:p>
            <a:pPr fontAlgn="base"/>
            <a:r>
              <a:rPr lang="en-US" dirty="0"/>
              <a:t>Description:</a:t>
            </a:r>
          </a:p>
          <a:p>
            <a:pPr lvl="1" fontAlgn="base"/>
            <a:r>
              <a:rPr lang="en-US" dirty="0"/>
              <a:t>As a student, I would like to generate a formatted report to allow me to view a printed report of that I need to achieve for the current semester.</a:t>
            </a:r>
          </a:p>
          <a:p>
            <a:pPr fontAlgn="base"/>
            <a:r>
              <a:rPr lang="en-US" dirty="0"/>
              <a:t>Acceptance Criteria:</a:t>
            </a:r>
          </a:p>
          <a:p>
            <a:pPr lvl="1" fontAlgn="base"/>
            <a:r>
              <a:rPr lang="en-US" dirty="0"/>
              <a:t>Generate Forecast Report from the Semester Dashboard.</a:t>
            </a:r>
          </a:p>
          <a:p>
            <a:pPr lvl="1" fontAlgn="base"/>
            <a:r>
              <a:rPr lang="en-US" dirty="0"/>
              <a:t>A new HTML page will be open with a printed report.</a:t>
            </a:r>
          </a:p>
          <a:p>
            <a:pPr lvl="1" fontAlgn="base"/>
            <a:r>
              <a:rPr lang="en-US" dirty="0"/>
              <a:t>Student should see a table of information to reach their semester goal.</a:t>
            </a:r>
          </a:p>
          <a:p>
            <a:pPr lvl="1" fontAlgn="base"/>
            <a:r>
              <a:rPr lang="en-US" dirty="0"/>
              <a:t>Report includes a Semester Assessments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97" y="1369163"/>
            <a:ext cx="7419975" cy="535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4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6" name="Picture 2" descr="https://lh3.googleusercontent.com/JGJaR8QtKPgxy9UIk1p0Grbgz2yhj1FqZwbH-EvruxckkdwF2z9ZWbYM40jP936VQnG-r2JlsVprosy0QnP9cG0BR5imJDMYuYKOcGqSgWDo-pjE16jF_U8tE1NWhSbYj7biwkwJb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60" y="1400463"/>
            <a:ext cx="9213939" cy="5312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6" y="1523888"/>
            <a:ext cx="8566624" cy="5057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311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FIU GPA Tracker and Forecaster 2.0</vt:lpstr>
      <vt:lpstr>About the GPA Tracker</vt:lpstr>
      <vt:lpstr>Contributions</vt:lpstr>
      <vt:lpstr>User Stories</vt:lpstr>
      <vt:lpstr>User Stories (Cont.)</vt:lpstr>
      <vt:lpstr>User Stories (Cont.)</vt:lpstr>
      <vt:lpstr>Use Case Model</vt:lpstr>
      <vt:lpstr>Sequence Diagram</vt:lpstr>
      <vt:lpstr>Class Diagram</vt:lpstr>
      <vt:lpstr>Architecture</vt:lpstr>
      <vt:lpstr>Persistent Data Management</vt:lpstr>
      <vt:lpstr>Security / Privacy</vt:lpstr>
      <vt:lpstr>Gantt Charts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FIU GPA Tracker and Forecaster 2.0</dc:title>
  <dc:creator>Lizette Mendoza</dc:creator>
  <cp:lastModifiedBy>Lizette Mendoza</cp:lastModifiedBy>
  <cp:revision>8</cp:revision>
  <dcterms:created xsi:type="dcterms:W3CDTF">2016-05-03T12:53:10Z</dcterms:created>
  <dcterms:modified xsi:type="dcterms:W3CDTF">2016-05-03T16:37:25Z</dcterms:modified>
</cp:coreProperties>
</file>