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61" r:id="rId19"/>
    <p:sldId id="263" r:id="rId20"/>
    <p:sldId id="262" r:id="rId21"/>
    <p:sldId id="264" r:id="rId22"/>
    <p:sldId id="265" r:id="rId23"/>
    <p:sldId id="273" r:id="rId24"/>
    <p:sldId id="274" r:id="rId25"/>
    <p:sldId id="282" r:id="rId26"/>
    <p:sldId id="281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0FB9-6C3E-40C1-8110-7E8419F31BE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BAA69-8E33-4DF1-9009-69FDB7221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BAA69-8E33-4DF1-9009-69FDB7221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BAA69-8E33-4DF1-9009-69FDB7221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5416-07EB-40DD-9CD4-E9D2A940B61E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A9B9-B349-4006-A599-66BBEFD52234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B284-1B4B-4FF4-9E3A-C19B6C783730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2D0D-7756-47CF-897F-5E43FE078BD5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C724-B0A9-409A-8890-CCA4412F6602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A7B-D11E-4071-911B-3B20DA6AFC3B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4B8B-A74B-438B-A112-92C82686DFE7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497-C09E-452C-9FE2-A0AD88B447C2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7-3B80-456A-AFD4-436C0ADFA386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311-D0FD-4511-ABCC-093EEED0E939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D19-692C-4EF1-87D5-6F1C04D2DDD1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BAB3-760B-4014-B821-6E45F75B3C61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13D1-8F7C-46B5-B90C-B638D213E274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94C-91E1-4DA4-89DC-C78983F1227C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653-C429-4970-8396-08E589365443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B56C-5041-4B76-B447-4B0BF7F4F144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DBC6-DCE0-4AAD-8D1D-1800AFFCFE07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Final Presentation</a:t>
            </a:r>
            <a:br>
              <a:rPr lang="en-US" sz="2800" dirty="0"/>
            </a:br>
            <a:r>
              <a:rPr lang="en-US" sz="2800" dirty="0"/>
              <a:t>Spring 2017</a:t>
            </a:r>
            <a:br>
              <a:rPr lang="en-US" dirty="0"/>
            </a:br>
            <a:r>
              <a:rPr lang="en-US" dirty="0" err="1"/>
              <a:t>GoDutch</a:t>
            </a:r>
            <a:r>
              <a:rPr lang="en-US" dirty="0"/>
              <a:t> 1.0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Member: Jonathan Beltran, Zhenglin Pan</a:t>
            </a:r>
          </a:p>
          <a:p>
            <a:r>
              <a:rPr lang="en-US" dirty="0"/>
              <a:t>Product Owner: Dr. Deng Pan</a:t>
            </a:r>
          </a:p>
          <a:p>
            <a:r>
              <a:rPr lang="en-US" dirty="0"/>
              <a:t>Instructor: </a:t>
            </a:r>
            <a:r>
              <a:rPr lang="en-US" dirty="0" err="1"/>
              <a:t>Masoud</a:t>
            </a:r>
            <a:r>
              <a:rPr lang="en-US" dirty="0"/>
              <a:t> </a:t>
            </a:r>
            <a:r>
              <a:rPr lang="en-US" dirty="0" err="1"/>
              <a:t>Sadjadi</a:t>
            </a:r>
            <a:r>
              <a:rPr lang="en-US" dirty="0"/>
              <a:t>, Mohsen Taheri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#167 Broadcast Changes of a Trip to All Its Participants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3503" y="5801443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3. #167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79" y="2099034"/>
            <a:ext cx="4676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5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b="1" dirty="0"/>
            </a:br>
            <a:r>
              <a:rPr lang="en-US" sz="2000" dirty="0"/>
              <a:t>#167 Broadcast Changes of a Trip to All Its Participants</a:t>
            </a:r>
          </a:p>
        </p:txBody>
      </p:sp>
      <p:pic>
        <p:nvPicPr>
          <p:cNvPr id="7170" name="Picture 2" descr="167 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18" y="1930400"/>
            <a:ext cx="49149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503" y="5464175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4. #167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6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#145 Implement routes using Socket.io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Description: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As a developer, I want to handle all my events through sockets.</a:t>
            </a:r>
          </a:p>
          <a:p>
            <a:pPr lvl="1"/>
            <a:r>
              <a:rPr lang="en-US" i="1" dirty="0"/>
              <a:t>Acceptance Criteria:</a:t>
            </a:r>
            <a:endParaRPr lang="en-US" b="1" dirty="0"/>
          </a:p>
          <a:p>
            <a:pPr lvl="2" fontAlgn="base"/>
            <a:r>
              <a:rPr lang="en-US" dirty="0"/>
              <a:t>All site functions which worked previously must also function after change</a:t>
            </a:r>
          </a:p>
          <a:p>
            <a:pPr lvl="2" fontAlgn="base"/>
            <a:r>
              <a:rPr lang="en-US" dirty="0"/>
              <a:t>Sessions are now kept tracked by the sockets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1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#145 Implement routes using Socket.io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3501" y="5145988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5. #145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8" name="Picture 4" descr="NEW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04" y="2718158"/>
            <a:ext cx="37433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4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b="1" dirty="0"/>
            </a:br>
            <a:r>
              <a:rPr lang="en-US" sz="2000" dirty="0"/>
              <a:t>#145 Implement routes using Socket.io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3501" y="5023985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6. #145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TokenBa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54" y="2148098"/>
            <a:ext cx="4924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5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#157 Implement Emailing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Description: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As a user, I would like to invite my friends and family to my trip via email</a:t>
            </a:r>
          </a:p>
          <a:p>
            <a:pPr lvl="1"/>
            <a:r>
              <a:rPr lang="en-US" i="1" dirty="0"/>
              <a:t>Acceptance Criteria:</a:t>
            </a:r>
            <a:endParaRPr lang="en-US" b="1" dirty="0"/>
          </a:p>
          <a:p>
            <a:pPr marL="914400" lvl="2" indent="0" fontAlgn="base">
              <a:buNone/>
            </a:pPr>
            <a:r>
              <a:rPr lang="en-US" dirty="0"/>
              <a:t>SMTP service successfully sends email to any account</a:t>
            </a:r>
          </a:p>
          <a:p>
            <a:pPr marL="914400" lvl="2" indent="0" fontAlgn="base">
              <a:buNone/>
            </a:pPr>
            <a:r>
              <a:rPr lang="en-US" dirty="0"/>
              <a:t>When a user clicks on that link, they are added to the trip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3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#157 Implement Emailing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3501" y="5145988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7. #157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90" y="2919080"/>
            <a:ext cx="34861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9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b="1" dirty="0"/>
            </a:br>
            <a:r>
              <a:rPr lang="en-US" sz="2000" dirty="0"/>
              <a:t>#157 Implement Emailing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3501" y="5023985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8. #157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 descr="Email-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77" y="2033213"/>
            <a:ext cx="49053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3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</a:t>
            </a:r>
            <a:br>
              <a:rPr lang="en-US" dirty="0"/>
            </a:br>
            <a:r>
              <a:rPr lang="en-US" sz="2000" dirty="0"/>
              <a:t>System 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30313" cy="3755579"/>
          </a:xfrm>
        </p:spPr>
        <p:txBody>
          <a:bodyPr>
            <a:normAutofit/>
          </a:bodyPr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  <a:p>
            <a:r>
              <a:rPr lang="en-US" dirty="0"/>
              <a:t>Client/Server (C/S)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0759" y="2160589"/>
            <a:ext cx="3244329" cy="4138337"/>
            <a:chOff x="5707647" y="1637728"/>
            <a:chExt cx="3244329" cy="4138337"/>
          </a:xfrm>
        </p:grpSpPr>
        <p:pic>
          <p:nvPicPr>
            <p:cNvPr id="1030" name="Picture 6" descr="System Desig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647" y="1637728"/>
              <a:ext cx="3244329" cy="3892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707647" y="5529844"/>
              <a:ext cx="3244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Figure 9. System architecture diagram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0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</a:t>
            </a:r>
            <a:br>
              <a:rPr lang="en-US" dirty="0"/>
            </a:br>
            <a:r>
              <a:rPr lang="en-US" sz="2000" dirty="0"/>
              <a:t>System Hardware/Software Resources and Deployment</a:t>
            </a:r>
          </a:p>
        </p:txBody>
      </p:sp>
      <p:pic>
        <p:nvPicPr>
          <p:cNvPr id="2052" name="Picture 4" descr="Deploymen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050" y="1865868"/>
            <a:ext cx="3830113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011538"/>
              </p:ext>
            </p:extLst>
          </p:nvPr>
        </p:nvGraphicFramePr>
        <p:xfrm>
          <a:off x="1871418" y="1865868"/>
          <a:ext cx="3624126" cy="1101916"/>
        </p:xfrm>
        <a:graphic>
          <a:graphicData uri="http://schemas.openxmlformats.org/drawingml/2006/table">
            <a:tbl>
              <a:tblPr/>
              <a:tblGrid>
                <a:gridCol w="856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7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DELL Latitude E7470</a:t>
                      </a:r>
                      <a:endParaRPr lang="en-US" sz="1000" dirty="0">
                        <a:effectLst/>
                      </a:endParaRPr>
                    </a:p>
                  </a:txBody>
                  <a:tcPr marL="46879" marR="46879" marT="46879" marB="468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OS: Windows 7</a:t>
                      </a:r>
                      <a:endParaRPr lang="pt-B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CPU: Intel Core i7</a:t>
                      </a:r>
                      <a:endParaRPr lang="pt-B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RAM: 8GB</a:t>
                      </a:r>
                      <a:endParaRPr lang="pt-BR" sz="1000" dirty="0">
                        <a:effectLst/>
                      </a:endParaRPr>
                    </a:p>
                  </a:txBody>
                  <a:tcPr marL="46879" marR="46879" marT="46879" marB="468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MSI Phantom Pro</a:t>
                      </a:r>
                      <a:endParaRPr lang="en-US" sz="1000" dirty="0">
                        <a:effectLst/>
                      </a:endParaRPr>
                    </a:p>
                  </a:txBody>
                  <a:tcPr marL="46879" marR="46879" marT="46879" marB="468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OS: Ubuntu 14.0.4</a:t>
                      </a:r>
                      <a:endParaRPr lang="pt-B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CPU: Intel Core i7</a:t>
                      </a:r>
                      <a:endParaRPr lang="pt-B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Ram: 5GB</a:t>
                      </a:r>
                      <a:endParaRPr lang="pt-BR" sz="1000" dirty="0">
                        <a:effectLst/>
                      </a:endParaRPr>
                    </a:p>
                  </a:txBody>
                  <a:tcPr marL="46879" marR="46879" marT="46879" marB="468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3941" y="4734481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10. System deployment diagram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48595"/>
              </p:ext>
            </p:extLst>
          </p:nvPr>
        </p:nvGraphicFramePr>
        <p:xfrm>
          <a:off x="1871418" y="3182652"/>
          <a:ext cx="3642414" cy="2867806"/>
        </p:xfrm>
        <a:graphic>
          <a:graphicData uri="http://schemas.openxmlformats.org/drawingml/2006/table">
            <a:tbl>
              <a:tblPr/>
              <a:tblGrid>
                <a:gridCol w="8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VirtualBox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Virtual machine generator that creates Ubuntu environment for the team to test on multiple operation systems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Google Chrome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Developer friendly browser where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GoDutch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will be released on.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GitBash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tool for windows that allows windows users use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commands as wells as basic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linux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commands in console.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Robomongo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Visualization tool for MongoDB that provides developers with easy access to view and edit documents stored in MongoDB.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4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Visual Studio Code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 weight IDE with clean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version control tool built in that helps developers code and resolve merge conflicts easy and efficiently.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7334" y="17457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611" y="305962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3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Calculating group trip cost per person is a boring and time consuming process.</a:t>
            </a:r>
          </a:p>
          <a:p>
            <a:pPr fontAlgn="base"/>
            <a:r>
              <a:rPr lang="en-US" dirty="0"/>
              <a:t>Different individual purchase and consumption situations make fair cost distribution computation fallible.</a:t>
            </a:r>
          </a:p>
          <a:p>
            <a:pPr fontAlgn="base"/>
            <a:r>
              <a:rPr lang="en-US" dirty="0"/>
              <a:t>Manual calculation can result in great amount of unnecessary transactions.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Detailed Design</a:t>
            </a:r>
            <a:br>
              <a:rPr lang="en-US" dirty="0"/>
            </a:br>
            <a:r>
              <a:rPr lang="en-US" sz="2000" dirty="0"/>
              <a:t>System Design Patterns and Minimal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998554" cy="3880773"/>
          </a:xfrm>
        </p:spPr>
        <p:txBody>
          <a:bodyPr/>
          <a:lstStyle/>
          <a:p>
            <a:r>
              <a:rPr lang="en-US" dirty="0"/>
              <a:t>Front Controller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Singleton</a:t>
            </a:r>
          </a:p>
        </p:txBody>
      </p:sp>
      <p:pic>
        <p:nvPicPr>
          <p:cNvPr id="3080" name="Picture 8" descr="Object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29" y="1930400"/>
            <a:ext cx="5486273" cy="39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08700" y="5864809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11. Minimal class diagram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9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Detailed Design</a:t>
            </a:r>
            <a:br>
              <a:rPr lang="en-US" b="1" dirty="0"/>
            </a:br>
            <a:r>
              <a:rPr lang="en-US" sz="2000" dirty="0"/>
              <a:t>Minimal Transaction Calculation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00306" cy="3880773"/>
          </a:xfrm>
        </p:spPr>
        <p:txBody>
          <a:bodyPr/>
          <a:lstStyle/>
          <a:p>
            <a:r>
              <a:rPr lang="en-US" dirty="0"/>
              <a:t>Min-Cost-Max-Flow(MCMF)</a:t>
            </a:r>
          </a:p>
        </p:txBody>
      </p:sp>
      <p:pic>
        <p:nvPicPr>
          <p:cNvPr id="4098" name="Picture 2" descr="Flow 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02" y="2160589"/>
            <a:ext cx="50673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8187" y="4944192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12. Max-flow algorithm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7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#146 </a:t>
            </a:r>
            <a:r>
              <a:rPr lang="en-US" dirty="0" err="1"/>
              <a:t>MyTrip</a:t>
            </a:r>
            <a:r>
              <a:rPr lang="en-US" dirty="0"/>
              <a:t> Page Frontend-logic Test</a:t>
            </a:r>
          </a:p>
          <a:p>
            <a:r>
              <a:rPr lang="en-US" dirty="0"/>
              <a:t>Test Case #167 Real-Time Collaboration Test</a:t>
            </a:r>
          </a:p>
          <a:p>
            <a:r>
              <a:rPr lang="en-US" dirty="0"/>
              <a:t>Test Case #145 Interaction between Socket.io and Angular.js Test</a:t>
            </a:r>
          </a:p>
          <a:p>
            <a:r>
              <a:rPr lang="en-US" dirty="0"/>
              <a:t>Test Case #157 Sending Email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Cases</a:t>
            </a:r>
            <a:br>
              <a:rPr lang="en-US" b="1" dirty="0"/>
            </a:br>
            <a:r>
              <a:rPr lang="en-US" sz="2000" dirty="0"/>
              <a:t>#146 </a:t>
            </a:r>
            <a:r>
              <a:rPr lang="en-US" sz="2000" dirty="0" err="1"/>
              <a:t>MyTrip</a:t>
            </a:r>
            <a:r>
              <a:rPr lang="en-US" sz="2000" dirty="0"/>
              <a:t> Page Frontend-logic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Description/Summary of Test: </a:t>
            </a:r>
          </a:p>
          <a:p>
            <a:pPr marL="457200" lvl="1" indent="0" fontAlgn="base">
              <a:buNone/>
            </a:pPr>
            <a:r>
              <a:rPr lang="en-US" dirty="0"/>
              <a:t>Manual test to make sure the </a:t>
            </a:r>
            <a:r>
              <a:rPr lang="en-US" dirty="0" err="1"/>
              <a:t>MyTrip</a:t>
            </a:r>
            <a:r>
              <a:rPr lang="en-US" dirty="0"/>
              <a:t> page frontend logic works properly.</a:t>
            </a:r>
          </a:p>
          <a:p>
            <a:pPr fontAlgn="base"/>
            <a:r>
              <a:rPr lang="en-US" dirty="0"/>
              <a:t>Pre-condition: </a:t>
            </a:r>
          </a:p>
          <a:p>
            <a:pPr marL="457200" lvl="1" indent="0" fontAlgn="base">
              <a:buNone/>
            </a:pPr>
            <a:r>
              <a:rPr lang="en-US" dirty="0"/>
              <a:t>The </a:t>
            </a:r>
            <a:r>
              <a:rPr lang="en-US" dirty="0" err="1"/>
              <a:t>MyTrip</a:t>
            </a:r>
            <a:r>
              <a:rPr lang="en-US" dirty="0"/>
              <a:t> page has been loaded.</a:t>
            </a:r>
          </a:p>
          <a:p>
            <a:pPr fontAlgn="base"/>
            <a:r>
              <a:rPr lang="en-US" dirty="0"/>
              <a:t>Expected Results: </a:t>
            </a:r>
          </a:p>
          <a:p>
            <a:pPr marL="457200" lvl="1" indent="0" fontAlgn="base">
              <a:buNone/>
            </a:pPr>
            <a:r>
              <a:rPr lang="en-US" dirty="0"/>
              <a:t>When a user edits an item, the corresponding changes should be shown on page.</a:t>
            </a:r>
          </a:p>
          <a:p>
            <a:pPr fontAlgn="base"/>
            <a:r>
              <a:rPr lang="en-US" dirty="0"/>
              <a:t>Actual Result: </a:t>
            </a:r>
          </a:p>
          <a:p>
            <a:pPr marL="457200" lvl="1" indent="0" fontAlgn="base">
              <a:buNone/>
            </a:pPr>
            <a:r>
              <a:rPr lang="en-US" dirty="0"/>
              <a:t>When a user edits an item, the corresponding changes are shown on page.</a:t>
            </a:r>
          </a:p>
          <a:p>
            <a:pPr fontAlgn="base"/>
            <a:r>
              <a:rPr lang="en-US" dirty="0"/>
              <a:t>Status (Fail/Pass): </a:t>
            </a:r>
          </a:p>
          <a:p>
            <a:pPr marL="457200" lvl="1" indent="0" fontAlgn="base">
              <a:buNone/>
            </a:pPr>
            <a:r>
              <a:rPr lang="en-US" dirty="0"/>
              <a:t>Pass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Cases</a:t>
            </a:r>
            <a:br>
              <a:rPr lang="en-US" b="1" dirty="0"/>
            </a:br>
            <a:r>
              <a:rPr lang="en-US" sz="2000" dirty="0"/>
              <a:t>#167 Real-Time Collaboration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Description/Summary of Test: </a:t>
            </a:r>
          </a:p>
          <a:p>
            <a:pPr marL="457200" lvl="1" indent="0" fontAlgn="base">
              <a:buNone/>
            </a:pPr>
            <a:r>
              <a:rPr lang="en-US" dirty="0"/>
              <a:t>Manual test to make sure users can see changes made by other users in real time.</a:t>
            </a:r>
          </a:p>
          <a:p>
            <a:pPr fontAlgn="base"/>
            <a:r>
              <a:rPr lang="en-US" dirty="0"/>
              <a:t>Pre-condition: </a:t>
            </a:r>
          </a:p>
          <a:p>
            <a:pPr marL="457200" lvl="1" indent="0" fontAlgn="base">
              <a:buNone/>
            </a:pPr>
            <a:r>
              <a:rPr lang="en-US" dirty="0"/>
              <a:t>The user has made changes to trips.</a:t>
            </a:r>
          </a:p>
          <a:p>
            <a:pPr fontAlgn="base"/>
            <a:r>
              <a:rPr lang="en-US" dirty="0"/>
              <a:t>Expected Results: </a:t>
            </a:r>
          </a:p>
          <a:p>
            <a:pPr marL="457200" lvl="1" indent="0" fontAlgn="base">
              <a:buNone/>
            </a:pPr>
            <a:r>
              <a:rPr lang="en-US" dirty="0"/>
              <a:t>When a user edits an item, all other users in trip should see the changes.</a:t>
            </a:r>
          </a:p>
          <a:p>
            <a:pPr fontAlgn="base"/>
            <a:r>
              <a:rPr lang="en-US" dirty="0"/>
              <a:t>Actual Result: </a:t>
            </a:r>
          </a:p>
          <a:p>
            <a:pPr marL="457200" lvl="1" indent="0" fontAlgn="base">
              <a:buNone/>
            </a:pPr>
            <a:r>
              <a:rPr lang="en-US" dirty="0"/>
              <a:t>When a user edits an item, all other users in trip see the changes.</a:t>
            </a:r>
          </a:p>
          <a:p>
            <a:pPr fontAlgn="base"/>
            <a:r>
              <a:rPr lang="en-US" dirty="0"/>
              <a:t>Status (Fail/Pass): </a:t>
            </a:r>
          </a:p>
          <a:p>
            <a:pPr marL="457200" lvl="1" indent="0" fontAlgn="base">
              <a:buNone/>
            </a:pPr>
            <a:r>
              <a:rPr lang="en-US" dirty="0"/>
              <a:t>Pass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3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Cases</a:t>
            </a:r>
            <a:br>
              <a:rPr lang="en-US" b="1" dirty="0"/>
            </a:br>
            <a:r>
              <a:rPr lang="en-US" sz="2000" dirty="0"/>
              <a:t>#145 Interaction between Socket.io and Angular.js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Description/Summary of Test: </a:t>
            </a:r>
          </a:p>
          <a:p>
            <a:pPr marL="457200" lvl="1" indent="0" fontAlgn="base">
              <a:buNone/>
            </a:pPr>
            <a:r>
              <a:rPr lang="en-US" dirty="0"/>
              <a:t>Test the interaction between client and server.</a:t>
            </a:r>
          </a:p>
          <a:p>
            <a:pPr fontAlgn="base"/>
            <a:r>
              <a:rPr lang="en-US" dirty="0"/>
              <a:t>Pre-condition: </a:t>
            </a:r>
          </a:p>
          <a:p>
            <a:pPr marL="457200" lvl="1" indent="0" fontAlgn="base">
              <a:buNone/>
            </a:pPr>
            <a:r>
              <a:rPr lang="en-US" dirty="0"/>
              <a:t>A user has used a function which involves client-server interaction.</a:t>
            </a:r>
          </a:p>
          <a:p>
            <a:pPr fontAlgn="base"/>
            <a:r>
              <a:rPr lang="en-US" dirty="0"/>
              <a:t>Expected Results: </a:t>
            </a:r>
          </a:p>
          <a:p>
            <a:pPr marL="457200" lvl="1" indent="0" fontAlgn="base">
              <a:buNone/>
            </a:pPr>
            <a:r>
              <a:rPr lang="en-US" dirty="0"/>
              <a:t>When a user performs any of the trip functions, the server should be able to interpret the socket end points and call corresponding functions.</a:t>
            </a:r>
          </a:p>
          <a:p>
            <a:pPr fontAlgn="base"/>
            <a:r>
              <a:rPr lang="en-US" dirty="0"/>
              <a:t>Actual Result: </a:t>
            </a:r>
          </a:p>
          <a:p>
            <a:pPr marL="457200" lvl="1" indent="0" fontAlgn="base">
              <a:buNone/>
            </a:pPr>
            <a:r>
              <a:rPr lang="en-US" dirty="0"/>
              <a:t>When a user performs any of the trip functions, the server interprets the socket end points and call corresponding functions.</a:t>
            </a:r>
          </a:p>
          <a:p>
            <a:pPr fontAlgn="base"/>
            <a:r>
              <a:rPr lang="en-US" dirty="0"/>
              <a:t>Status (Fail/Pass): </a:t>
            </a:r>
          </a:p>
          <a:p>
            <a:pPr marL="457200" lvl="1" indent="0" fontAlgn="base">
              <a:buNone/>
            </a:pPr>
            <a:r>
              <a:rPr lang="en-US" dirty="0"/>
              <a:t>Pass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Cases</a:t>
            </a:r>
            <a:br>
              <a:rPr lang="en-US" b="1" dirty="0"/>
            </a:br>
            <a:r>
              <a:rPr lang="en-US" sz="2000" dirty="0"/>
              <a:t>#157 Sending Email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/>
              <a:t>Description/Summary of Test: 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/>
              <a:t>Given an email address the server will send a message, plaintext or html, to the client</a:t>
            </a:r>
          </a:p>
          <a:p>
            <a:pPr fontAlgn="base"/>
            <a:r>
              <a:rPr lang="en-US" dirty="0"/>
              <a:t>Pre-condition: 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/>
              <a:t>A desired email to receive the message</a:t>
            </a:r>
          </a:p>
          <a:p>
            <a:pPr fontAlgn="base"/>
            <a:r>
              <a:rPr lang="en-US" dirty="0"/>
              <a:t>Expected Results: 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/>
              <a:t>The user will receive an email from a </a:t>
            </a:r>
            <a:r>
              <a:rPr lang="en-US" dirty="0" err="1"/>
              <a:t>GoDutch</a:t>
            </a:r>
            <a:r>
              <a:rPr lang="en-US" dirty="0"/>
              <a:t> account, with the text/html coming from the server</a:t>
            </a:r>
          </a:p>
          <a:p>
            <a:pPr fontAlgn="base"/>
            <a:r>
              <a:rPr lang="en-US" dirty="0"/>
              <a:t>Actual Result: 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/>
              <a:t>The email which was entered received the message from the server, whether it was text or html</a:t>
            </a:r>
          </a:p>
          <a:p>
            <a:pPr fontAlgn="base"/>
            <a:r>
              <a:rPr lang="en-US" dirty="0"/>
              <a:t>Status (Fail/Pass): 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/>
              <a:t>Pass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0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Jonathan Beltran</a:t>
            </a:r>
          </a:p>
          <a:p>
            <a:pPr marL="914400" lvl="2" indent="0">
              <a:buNone/>
            </a:pPr>
            <a:r>
              <a:rPr lang="en-US" dirty="0"/>
              <a:t>jbelt021@fiu.edu</a:t>
            </a:r>
          </a:p>
          <a:p>
            <a:pPr lvl="1"/>
            <a:r>
              <a:rPr lang="en-US" dirty="0"/>
              <a:t>Zhenglin Pan</a:t>
            </a:r>
          </a:p>
          <a:p>
            <a:pPr marL="914400" lvl="2" indent="0">
              <a:buNone/>
            </a:pPr>
            <a:r>
              <a:rPr lang="en-US" dirty="0"/>
              <a:t>zpan004@fiu.edu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88" y="4305050"/>
            <a:ext cx="2212244" cy="60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4" y="5009743"/>
            <a:ext cx="1344424" cy="80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88" y="5067393"/>
            <a:ext cx="1893346" cy="41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6" y="4449177"/>
            <a:ext cx="2636569" cy="59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19" y="3450086"/>
            <a:ext cx="1871564" cy="71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52" y="2234103"/>
            <a:ext cx="3073093" cy="83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07" y="1159678"/>
            <a:ext cx="2206145" cy="191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88" y="3197828"/>
            <a:ext cx="4119531" cy="12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52" y="1164553"/>
            <a:ext cx="2519815" cy="12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9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 solve the problems, we need to automate the cost distribution and in-group transaction calculation process.</a:t>
            </a:r>
          </a:p>
          <a:p>
            <a:pPr fontAlgn="base"/>
            <a:r>
              <a:rPr lang="en-US" dirty="0"/>
              <a:t>A web application is needed to collect participants’ purchase and consumption records.</a:t>
            </a:r>
          </a:p>
          <a:p>
            <a:pPr fontAlgn="base"/>
            <a:r>
              <a:rPr lang="en-US" dirty="0"/>
              <a:t>Minimum-Cost-Max-Flow algorithm is a good fit in this case to analyze and compute cost distribution and transaction.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UI must be clean and easy to use.</a:t>
            </a:r>
          </a:p>
          <a:p>
            <a:pPr fontAlgn="base"/>
            <a:r>
              <a:rPr lang="en-US" dirty="0"/>
              <a:t>Users must be able to edit the same trip simultaneously and see changes in real time.</a:t>
            </a:r>
          </a:p>
          <a:p>
            <a:pPr fontAlgn="base"/>
            <a:r>
              <a:rPr lang="en-US" dirty="0"/>
              <a:t>All calculation must happen on the server side.</a:t>
            </a:r>
          </a:p>
          <a:p>
            <a:pPr fontAlgn="base"/>
            <a:r>
              <a:rPr lang="en-US" dirty="0"/>
              <a:t>Algorithm must produce the correct result in 0.1 second for any group within 1000 participants.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8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Story #146 Implement </a:t>
            </a:r>
            <a:r>
              <a:rPr lang="en-US" dirty="0" err="1"/>
              <a:t>MyTrip</a:t>
            </a:r>
            <a:r>
              <a:rPr lang="en-US" dirty="0"/>
              <a:t> Page Frontend Logic</a:t>
            </a:r>
          </a:p>
          <a:p>
            <a:r>
              <a:rPr lang="en-US" dirty="0"/>
              <a:t>Story #167 Broadcast Changes of a Trip to All Its Participants</a:t>
            </a:r>
          </a:p>
          <a:p>
            <a:r>
              <a:rPr lang="en-US" dirty="0"/>
              <a:t>Story #145 Implement routes using Socket.io</a:t>
            </a:r>
          </a:p>
          <a:p>
            <a:r>
              <a:rPr lang="en-US" dirty="0"/>
              <a:t>Story #157 Implement Emailing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4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#146 Implement </a:t>
            </a:r>
            <a:r>
              <a:rPr lang="en-US" sz="2000" dirty="0" err="1"/>
              <a:t>MyTrip</a:t>
            </a:r>
            <a:r>
              <a:rPr lang="en-US" sz="2000" dirty="0"/>
              <a:t> Page Frontend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Description: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As a user, I would like to use </a:t>
            </a:r>
            <a:r>
              <a:rPr lang="en-US" dirty="0" err="1"/>
              <a:t>MyTrip</a:t>
            </a:r>
            <a:r>
              <a:rPr lang="en-US" dirty="0"/>
              <a:t> page to create, view and edit my trips. For each trip, I want to be able to see all the participants and items purchased for that trip as well as the relationship among items and participants.</a:t>
            </a:r>
          </a:p>
          <a:p>
            <a:pPr lvl="1"/>
            <a:r>
              <a:rPr lang="en-US" i="1" dirty="0"/>
              <a:t>Acceptance Criteria:</a:t>
            </a:r>
            <a:endParaRPr lang="en-US" b="1" dirty="0"/>
          </a:p>
          <a:p>
            <a:pPr lvl="2" fontAlgn="base"/>
            <a:r>
              <a:rPr lang="en-US" dirty="0" err="1"/>
              <a:t>MyTrip</a:t>
            </a:r>
            <a:r>
              <a:rPr lang="en-US" dirty="0"/>
              <a:t> page must at least have create, view and edit trip functionalities.</a:t>
            </a:r>
          </a:p>
          <a:p>
            <a:pPr lvl="2" fontAlgn="base"/>
            <a:r>
              <a:rPr lang="en-US" dirty="0" err="1"/>
              <a:t>MyTrip</a:t>
            </a:r>
            <a:r>
              <a:rPr lang="en-US" dirty="0"/>
              <a:t> page must highlight the item/participant selected by user and highlight related items/participants as well.</a:t>
            </a:r>
          </a:p>
          <a:p>
            <a:pPr lvl="2" fontAlgn="base"/>
            <a:r>
              <a:rPr lang="en-US" dirty="0"/>
              <a:t>All operations must be done within 0.1 second.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b="1" dirty="0"/>
            </a:br>
            <a:r>
              <a:rPr lang="en-US" sz="2000" dirty="0"/>
              <a:t>#146 Implement </a:t>
            </a:r>
            <a:r>
              <a:rPr lang="en-US" sz="2000" dirty="0" err="1"/>
              <a:t>MyTrip</a:t>
            </a:r>
            <a:r>
              <a:rPr lang="en-US" sz="2000" dirty="0"/>
              <a:t> Page Frontend Logic</a:t>
            </a:r>
          </a:p>
        </p:txBody>
      </p:sp>
      <p:pic>
        <p:nvPicPr>
          <p:cNvPr id="5122" name="Picture 2" descr="14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43" y="1930400"/>
            <a:ext cx="46672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3503" y="5464175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1. #146 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b="1" dirty="0"/>
            </a:br>
            <a:r>
              <a:rPr lang="en-US" sz="2000" dirty="0"/>
              <a:t>#146 Implement </a:t>
            </a:r>
            <a:r>
              <a:rPr lang="en-US" sz="2000" dirty="0" err="1"/>
              <a:t>MyTrip</a:t>
            </a:r>
            <a:r>
              <a:rPr lang="en-US" sz="2000" dirty="0"/>
              <a:t> Page Frontend Logic</a:t>
            </a:r>
          </a:p>
        </p:txBody>
      </p:sp>
      <p:pic>
        <p:nvPicPr>
          <p:cNvPr id="6146" name="Picture 2" descr="146 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21" y="2160589"/>
            <a:ext cx="7040894" cy="30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503" y="5328302"/>
            <a:ext cx="324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2. #146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9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Stories</a:t>
            </a:r>
            <a:br>
              <a:rPr lang="en-US" dirty="0"/>
            </a:br>
            <a:r>
              <a:rPr lang="en-US" sz="2000" dirty="0"/>
              <a:t>#167 Broadcast Changes of a Trip to All Its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Description: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As a user, I would like to have other people see the updated version of the trip soon after I finish changing it and vise versa.</a:t>
            </a:r>
          </a:p>
          <a:p>
            <a:pPr lvl="1"/>
            <a:r>
              <a:rPr lang="en-US" i="1" dirty="0"/>
              <a:t>Acceptance Criteria:</a:t>
            </a:r>
            <a:endParaRPr lang="en-US" b="1" dirty="0"/>
          </a:p>
          <a:p>
            <a:pPr lvl="2" fontAlgn="base"/>
            <a:r>
              <a:rPr lang="en-US" dirty="0"/>
              <a:t>New changes should be saved to database and be broadcasted to all users within the same trip.</a:t>
            </a:r>
          </a:p>
          <a:p>
            <a:pPr lvl="2" fontAlgn="base"/>
            <a:r>
              <a:rPr lang="en-US" dirty="0"/>
              <a:t>The broadcast should be concurrently safe.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6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1122</Words>
  <Application>Microsoft Office PowerPoint</Application>
  <PresentationFormat>Widescreen</PresentationFormat>
  <Paragraphs>184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 3</vt:lpstr>
      <vt:lpstr>Facet</vt:lpstr>
      <vt:lpstr>Final Presentation Spring 2017 GoDutch 1.0 </vt:lpstr>
      <vt:lpstr>Problem</vt:lpstr>
      <vt:lpstr>Solution</vt:lpstr>
      <vt:lpstr>Requirements</vt:lpstr>
      <vt:lpstr>User Stories</vt:lpstr>
      <vt:lpstr>User Stories #146 Implement MyTrip Page Frontend Logic</vt:lpstr>
      <vt:lpstr>User Stories #146 Implement MyTrip Page Frontend Logic</vt:lpstr>
      <vt:lpstr>User Stories #146 Implement MyTrip Page Frontend Logic</vt:lpstr>
      <vt:lpstr>User Stories #167 Broadcast Changes of a Trip to All Its Participants</vt:lpstr>
      <vt:lpstr>User Stories #167 Broadcast Changes of a Trip to All Its Participants</vt:lpstr>
      <vt:lpstr>User Stories #167 Broadcast Changes of a Trip to All Its Participants</vt:lpstr>
      <vt:lpstr>User Stories #145 Implement routes using Socket.io</vt:lpstr>
      <vt:lpstr>User Stories #145 Implement routes using Socket.io</vt:lpstr>
      <vt:lpstr>User Stories #145 Implement routes using Socket.io</vt:lpstr>
      <vt:lpstr>User Stories #157 Implement Emailing Service</vt:lpstr>
      <vt:lpstr>User Stories #157 Implement Emailing Service</vt:lpstr>
      <vt:lpstr>User Stories #157 Implement Emailing Service</vt:lpstr>
      <vt:lpstr>System Design System Architectural Patterns</vt:lpstr>
      <vt:lpstr>System Design System Hardware/Software Resources and Deployment</vt:lpstr>
      <vt:lpstr>Detailed Design System Design Patterns and Minimal Class Diagram</vt:lpstr>
      <vt:lpstr>Detailed Design Minimal Transaction Calculation Algorithm</vt:lpstr>
      <vt:lpstr>Test Cases</vt:lpstr>
      <vt:lpstr>Test Cases #146 MyTrip Page Frontend-logic Test</vt:lpstr>
      <vt:lpstr>Test Cases #167 Real-Time Collaboration Test</vt:lpstr>
      <vt:lpstr>Test Cases #145 Interaction between Socket.io and Angular.js Test</vt:lpstr>
      <vt:lpstr>Test Cases #157 Sending Email Test</vt:lpstr>
      <vt:lpstr>Summary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Spring 2017 GoDutch 1.0</dc:title>
  <dc:creator>zhenglin pan</dc:creator>
  <cp:lastModifiedBy>Jonathan Beltran</cp:lastModifiedBy>
  <cp:revision>32</cp:revision>
  <dcterms:created xsi:type="dcterms:W3CDTF">2017-04-27T22:13:17Z</dcterms:created>
  <dcterms:modified xsi:type="dcterms:W3CDTF">2017-04-28T08:43:55Z</dcterms:modified>
</cp:coreProperties>
</file>