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4" r:id="rId1"/>
  </p:sldMasterIdLst>
  <p:notesMasterIdLst>
    <p:notesMasterId r:id="rId5"/>
  </p:notesMasterIdLst>
  <p:sldIdLst>
    <p:sldId id="256" r:id="rId2"/>
    <p:sldId id="272" r:id="rId3"/>
    <p:sldId id="266" r:id="rId4"/>
  </p:sldIdLst>
  <p:sldSz cx="13004800" cy="9753600"/>
  <p:notesSz cx="6858000" cy="9144000"/>
  <p:defaultTextStyle>
    <a:defPPr marL="0" marR="0" indent="0" algn="l" defTabSz="91430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7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5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29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0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883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46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038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61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1325" y="-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2979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7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5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29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0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883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460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038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61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633454"/>
            <a:ext cx="1301488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5360" y="2492589"/>
            <a:ext cx="11054080" cy="26023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5360" y="5136508"/>
            <a:ext cx="11054080" cy="1706246"/>
          </a:xfrm>
        </p:spPr>
        <p:txBody>
          <a:bodyPr lIns="65023" rIns="65023"/>
          <a:lstStyle>
            <a:lvl1pPr marL="0" marR="91032" indent="0" algn="r">
              <a:buNone/>
              <a:defRPr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54" y="7044267"/>
            <a:ext cx="13010155" cy="271941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106780"/>
            <a:ext cx="11704320" cy="6237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3708" y="390600"/>
            <a:ext cx="2527957" cy="79541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994987" cy="795414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849122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79" y="1507146"/>
            <a:ext cx="11054080" cy="26009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70" y="4169546"/>
            <a:ext cx="6502400" cy="2069174"/>
          </a:xfrm>
        </p:spPr>
        <p:txBody>
          <a:bodyPr lIns="130046" rIns="130046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172167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907042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694507"/>
            <a:ext cx="5746045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60" y="7694507"/>
            <a:ext cx="5748302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054108"/>
            <a:ext cx="5746045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054108"/>
            <a:ext cx="5748302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35893"/>
            <a:ext cx="10640748" cy="6502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85653" y="7616145"/>
            <a:ext cx="5652753" cy="130048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0480" y="390144"/>
            <a:ext cx="10637926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67334" y="9113520"/>
            <a:ext cx="2731008" cy="520192"/>
          </a:xfrm>
        </p:spPr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86" y="7741727"/>
            <a:ext cx="10187093" cy="921930"/>
          </a:xfrm>
          <a:noFill/>
        </p:spPr>
        <p:txBody>
          <a:bodyPr lIns="130046" tIns="0" rIns="130046" anchor="t"/>
          <a:lstStyle>
            <a:lvl1pPr marL="0" marR="26009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5120" y="270177"/>
            <a:ext cx="12354560" cy="6242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9436" y="9113521"/>
            <a:ext cx="3343191" cy="5192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6919284"/>
            <a:ext cx="11485059" cy="80024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322293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57168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67334" y="9113520"/>
            <a:ext cx="2731008" cy="520192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29436" y="9113521"/>
            <a:ext cx="3343191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98342" y="9113521"/>
            <a:ext cx="520192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0184" indent="-364129" algn="l" rtl="0" eaLnBrk="1" latinLnBrk="0" hangingPunct="1">
        <a:spcBef>
          <a:spcPts val="5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13" indent="-325115" algn="l" rtl="0" eaLnBrk="1" latinLnBrk="0" hangingPunct="1">
        <a:spcBef>
          <a:spcPts val="461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432" indent="-325115" algn="l" rtl="0" eaLnBrk="1" latinLnBrk="0" hangingPunct="1">
        <a:spcBef>
          <a:spcPts val="498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5575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0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3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078322" y="60623"/>
            <a:ext cx="10464801" cy="49579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4041">
              <a:defRPr sz="7040"/>
            </a:pPr>
            <a:r>
              <a:rPr dirty="0" smtClean="0"/>
              <a:t>Go</a:t>
            </a:r>
            <a:r>
              <a:rPr lang="en-US" dirty="0" smtClean="0"/>
              <a:t> </a:t>
            </a:r>
            <a:r>
              <a:rPr dirty="0" smtClean="0"/>
              <a:t>Local</a:t>
            </a:r>
            <a:r>
              <a:rPr lang="en-US" dirty="0" smtClean="0"/>
              <a:t> </a:t>
            </a:r>
            <a:r>
              <a:rPr dirty="0" smtClean="0"/>
              <a:t>Staff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Installation and Maintenance</a:t>
            </a:r>
            <a:endParaRPr dirty="0"/>
          </a:p>
          <a:p>
            <a:pPr defTabSz="514041">
              <a:defRPr sz="7040"/>
            </a:pP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099587" y="3530614"/>
            <a:ext cx="10464801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dirty="0"/>
          </a:p>
          <a:p>
            <a:pPr defTabSz="338801">
              <a:defRPr sz="1856" i="1"/>
            </a:pPr>
            <a:endParaRPr lang="en-US" dirty="0" smtClean="0"/>
          </a:p>
          <a:p>
            <a:pPr defTabSz="338801">
              <a:defRPr sz="1856" i="1"/>
            </a:pPr>
            <a:r>
              <a:rPr dirty="0" smtClean="0"/>
              <a:t>Team Member</a:t>
            </a:r>
            <a:r>
              <a:rPr lang="en-US" dirty="0" smtClean="0"/>
              <a:t>:</a:t>
            </a:r>
            <a:endParaRPr dirty="0"/>
          </a:p>
          <a:p>
            <a:pPr defTabSz="338801">
              <a:defRPr sz="1856"/>
            </a:pPr>
            <a:r>
              <a:rPr dirty="0" err="1" smtClean="0"/>
              <a:t>Da</a:t>
            </a:r>
            <a:r>
              <a:rPr lang="en-US" dirty="0" err="1" smtClean="0"/>
              <a:t>y</a:t>
            </a:r>
            <a:r>
              <a:rPr dirty="0" err="1" smtClean="0"/>
              <a:t>l</a:t>
            </a:r>
            <a:r>
              <a:rPr lang="en-US" dirty="0" err="1" smtClean="0"/>
              <a:t>in</a:t>
            </a:r>
            <a:r>
              <a:rPr dirty="0" smtClean="0"/>
              <a:t> Gonzalez</a:t>
            </a:r>
            <a:endParaRPr dirty="0"/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r>
              <a:rPr i="1" dirty="0"/>
              <a:t>Product Owner:</a:t>
            </a:r>
          </a:p>
          <a:p>
            <a:pPr defTabSz="338801">
              <a:defRPr sz="1856"/>
            </a:pPr>
            <a:r>
              <a:rPr dirty="0"/>
              <a:t>Eduardo Garcia</a:t>
            </a:r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85" y="7653872"/>
            <a:ext cx="3698570" cy="181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dirty="0" smtClean="0"/>
              <a:t>Website Requirements</a:t>
            </a:r>
            <a:endParaRPr dirty="0"/>
          </a:p>
        </p:txBody>
      </p:sp>
      <p:sp>
        <p:nvSpPr>
          <p:cNvPr id="6" name="Shape 157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Operating system:</a:t>
            </a:r>
          </a:p>
          <a:p>
            <a:r>
              <a:rPr lang="en-US" dirty="0" smtClean="0"/>
              <a:t>Any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Development environment:</a:t>
            </a:r>
          </a:p>
          <a:p>
            <a:r>
              <a:rPr lang="en-US" dirty="0" smtClean="0"/>
              <a:t>Visual Studio 2015</a:t>
            </a:r>
            <a:endParaRPr lang="en-US" dirty="0" smtClean="0"/>
          </a:p>
          <a:p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Filezilla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dirty="0" smtClean="0"/>
              <a:t>Website Development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650240" y="2402958"/>
            <a:ext cx="11704320" cy="61407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to the server by </a:t>
            </a:r>
          </a:p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root @45.55.240.59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The password is </a:t>
            </a:r>
            <a:r>
              <a:rPr lang="en-US" dirty="0" err="1" smtClean="0"/>
              <a:t>GoLocalApp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Filezilla</a:t>
            </a:r>
            <a:r>
              <a:rPr lang="en-US" dirty="0" smtClean="0"/>
              <a:t> to copy the code to your local environment</a:t>
            </a:r>
          </a:p>
          <a:p>
            <a:r>
              <a:rPr lang="en-US" dirty="0" smtClean="0"/>
              <a:t>Use Visual Studio 2015 to develop your code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Asp.Net</a:t>
            </a:r>
            <a:r>
              <a:rPr lang="en-US" dirty="0" smtClean="0"/>
              <a:t> Core to publish your code to the server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74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Go Local Staff 3 Installation and Maintenance </vt:lpstr>
      <vt:lpstr>Website Requirements</vt:lpstr>
      <vt:lpstr>Website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GoLocalStaff2</dc:title>
  <dc:creator>Daylin</dc:creator>
  <cp:lastModifiedBy>Daylin</cp:lastModifiedBy>
  <cp:revision>5</cp:revision>
  <dcterms:modified xsi:type="dcterms:W3CDTF">2016-12-08T04:31:04Z</dcterms:modified>
</cp:coreProperties>
</file>