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32918400" cy="438912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875" autoAdjust="0"/>
  </p:normalViewPr>
  <p:slideViewPr>
    <p:cSldViewPr>
      <p:cViewPr>
        <p:scale>
          <a:sx n="33" d="100"/>
          <a:sy n="33" d="100"/>
        </p:scale>
        <p:origin x="-1308" y="-78"/>
      </p:cViewPr>
      <p:guideLst>
        <p:guide orient="horz" pos="13824"/>
        <p:guide pos="10368"/>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None/>
              <a:defRPr sz="12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2143125" y="685800"/>
            <a:ext cx="2571749"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7" name="Shape 7"/>
          <p:cNvSpPr txBox="1">
            <a:spLocks noGrp="1"/>
          </p:cNvSpPr>
          <p:nvPr>
            <p:ph type="ftr" idx="11"/>
          </p:nvPr>
        </p:nvSpPr>
        <p:spPr>
          <a:xfrm>
            <a:off x="0" y="8685211"/>
            <a:ext cx="2971799" cy="4572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ct val="25000"/>
                <a:buFont typeface="Arial"/>
                <a:buNone/>
              </a:pPr>
              <a:t>‹#›</a:t>
            </a:fld>
            <a:endParaRPr lang="en-US" sz="12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2143125" y="685800"/>
            <a:ext cx="257175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86" name="Shape 8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800" b="0" i="0" u="none" strike="noStrike" cap="none"/>
          </a:p>
        </p:txBody>
      </p:sp>
      <p:sp>
        <p:nvSpPr>
          <p:cNvPr id="87" name="Shape 87"/>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ct val="25000"/>
                <a:buFont typeface="Arial"/>
                <a:buNone/>
              </a:pPr>
              <a:t>1</a:t>
            </a:fld>
            <a:endParaRPr lang="en-US" sz="1200" b="0" i="0" u="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5"/>
        <p:cNvGrpSpPr/>
        <p:nvPr/>
      </p:nvGrpSpPr>
      <p:grpSpPr>
        <a:xfrm>
          <a:off x="0" y="0"/>
          <a:ext cx="0" cy="0"/>
          <a:chOff x="0" y="0"/>
          <a:chExt cx="0" cy="0"/>
        </a:xfrm>
      </p:grpSpPr>
      <p:sp>
        <p:nvSpPr>
          <p:cNvPr id="16" name="Shape 16"/>
          <p:cNvSpPr txBox="1">
            <a:spLocks noGrp="1"/>
          </p:cNvSpPr>
          <p:nvPr>
            <p:ph type="dt" idx="10"/>
          </p:nvPr>
        </p:nvSpPr>
        <p:spPr>
          <a:xfrm>
            <a:off x="1644650" y="39968487"/>
            <a:ext cx="7681911"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17" name="Shape 17"/>
          <p:cNvSpPr txBox="1">
            <a:spLocks noGrp="1"/>
          </p:cNvSpPr>
          <p:nvPr>
            <p:ph type="ftr" idx="11"/>
          </p:nvPr>
        </p:nvSpPr>
        <p:spPr>
          <a:xfrm>
            <a:off x="11247436"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18" name="Shape 18"/>
          <p:cNvSpPr txBox="1">
            <a:spLocks noGrp="1"/>
          </p:cNvSpPr>
          <p:nvPr>
            <p:ph type="sldNum" idx="12"/>
          </p:nvPr>
        </p:nvSpPr>
        <p:spPr>
          <a:xfrm>
            <a:off x="23591837" y="39968487"/>
            <a:ext cx="7681911"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ct val="25000"/>
                <a:buFont typeface="Arial"/>
                <a:buNone/>
              </a:p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1646236" y="1757361"/>
            <a:ext cx="29627511" cy="73152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20600" b="0" i="0" u="none" strike="noStrike" cap="none">
                <a:solidFill>
                  <a:schemeClr val="dk2"/>
                </a:solidFill>
                <a:latin typeface="Arial"/>
                <a:ea typeface="Arial"/>
                <a:cs typeface="Arial"/>
                <a:sym typeface="Arial"/>
              </a:defRPr>
            </a:lvl9pPr>
          </a:lstStyle>
          <a:p>
            <a:endParaRPr/>
          </a:p>
        </p:txBody>
      </p:sp>
      <p:sp>
        <p:nvSpPr>
          <p:cNvPr id="74" name="Shape 74"/>
          <p:cNvSpPr txBox="1">
            <a:spLocks noGrp="1"/>
          </p:cNvSpPr>
          <p:nvPr>
            <p:ph type="body" idx="1"/>
          </p:nvPr>
        </p:nvSpPr>
        <p:spPr>
          <a:xfrm>
            <a:off x="1646236" y="10242550"/>
            <a:ext cx="29627511" cy="28963937"/>
          </a:xfrm>
          <a:prstGeom prst="rect">
            <a:avLst/>
          </a:prstGeom>
          <a:noFill/>
          <a:ln>
            <a:noFill/>
          </a:ln>
        </p:spPr>
        <p:txBody>
          <a:bodyPr lIns="91425" tIns="91425" rIns="91425" bIns="91425" anchor="t" anchorCtr="0"/>
          <a:lstStyle>
            <a:lvl1pPr marL="1606550" marR="0" lvl="0" indent="-654050" algn="l" rtl="0">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515937" algn="l" rtl="0">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65125" algn="l" rtl="0">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474663"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75" name="Shape 75"/>
          <p:cNvSpPr txBox="1">
            <a:spLocks noGrp="1"/>
          </p:cNvSpPr>
          <p:nvPr>
            <p:ph type="dt" idx="10"/>
          </p:nvPr>
        </p:nvSpPr>
        <p:spPr>
          <a:xfrm>
            <a:off x="1644650" y="39968487"/>
            <a:ext cx="7681911"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76" name="Shape 76"/>
          <p:cNvSpPr txBox="1">
            <a:spLocks noGrp="1"/>
          </p:cNvSpPr>
          <p:nvPr>
            <p:ph type="ftr" idx="11"/>
          </p:nvPr>
        </p:nvSpPr>
        <p:spPr>
          <a:xfrm>
            <a:off x="11247436"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sldNum" idx="12"/>
          </p:nvPr>
        </p:nvSpPr>
        <p:spPr>
          <a:xfrm>
            <a:off x="23591837" y="39968487"/>
            <a:ext cx="7681911"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ct val="25000"/>
                <a:buFont typeface="Arial"/>
                <a:buNone/>
              </a:pPr>
              <a:t>‹#›</a:t>
            </a:fld>
            <a:endParaRPr lang="en-US" sz="6600" b="0" i="0" u="none">
              <a:solidFill>
                <a:schemeClr val="dk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8"/>
        <p:cNvGrpSpPr/>
        <p:nvPr/>
      </p:nvGrpSpPr>
      <p:grpSpPr>
        <a:xfrm>
          <a:off x="0" y="0"/>
          <a:ext cx="0" cy="0"/>
          <a:chOff x="0" y="0"/>
          <a:chExt cx="0" cy="0"/>
        </a:xfrm>
      </p:grpSpPr>
      <p:sp>
        <p:nvSpPr>
          <p:cNvPr id="79" name="Shape 79"/>
          <p:cNvSpPr txBox="1">
            <a:spLocks noGrp="1"/>
          </p:cNvSpPr>
          <p:nvPr>
            <p:ph type="ctrTitle"/>
          </p:nvPr>
        </p:nvSpPr>
        <p:spPr>
          <a:xfrm>
            <a:off x="2469358" y="13635320"/>
            <a:ext cx="27979685" cy="9408458"/>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20600" b="0" i="0" u="none" strike="noStrike" cap="none">
                <a:solidFill>
                  <a:schemeClr val="dk2"/>
                </a:solidFill>
                <a:latin typeface="Arial"/>
                <a:ea typeface="Arial"/>
                <a:cs typeface="Arial"/>
                <a:sym typeface="Arial"/>
              </a:defRPr>
            </a:lvl9pPr>
          </a:lstStyle>
          <a:p>
            <a:endParaRPr/>
          </a:p>
        </p:txBody>
      </p:sp>
      <p:sp>
        <p:nvSpPr>
          <p:cNvPr id="80" name="Shape 80"/>
          <p:cNvSpPr txBox="1">
            <a:spLocks noGrp="1"/>
          </p:cNvSpPr>
          <p:nvPr>
            <p:ph type="subTitle" idx="1"/>
          </p:nvPr>
        </p:nvSpPr>
        <p:spPr>
          <a:xfrm>
            <a:off x="4937523" y="24872579"/>
            <a:ext cx="23043355" cy="11214847"/>
          </a:xfrm>
          <a:prstGeom prst="rect">
            <a:avLst/>
          </a:prstGeom>
          <a:noFill/>
          <a:ln>
            <a:noFill/>
          </a:ln>
        </p:spPr>
        <p:txBody>
          <a:bodyPr lIns="91425" tIns="91425" rIns="91425" bIns="91425" anchor="t" anchorCtr="0"/>
          <a:lstStyle>
            <a:lvl1pPr marL="0" marR="0" lvl="0" indent="0" algn="ctr" rtl="0">
              <a:spcBef>
                <a:spcPts val="3000"/>
              </a:spcBef>
              <a:spcAft>
                <a:spcPts val="0"/>
              </a:spcAft>
              <a:buClr>
                <a:schemeClr val="dk1"/>
              </a:buClr>
              <a:buFont typeface="Arial"/>
              <a:buNone/>
              <a:defRPr sz="15000" b="0" i="0" u="none" strike="noStrike" cap="none">
                <a:solidFill>
                  <a:schemeClr val="dk1"/>
                </a:solidFill>
                <a:latin typeface="Arial"/>
                <a:ea typeface="Arial"/>
                <a:cs typeface="Arial"/>
                <a:sym typeface="Arial"/>
              </a:defRPr>
            </a:lvl1pPr>
            <a:lvl2pPr marL="457200" marR="0" lvl="1" indent="0" algn="ctr" rtl="0">
              <a:spcBef>
                <a:spcPts val="2620"/>
              </a:spcBef>
              <a:spcAft>
                <a:spcPts val="0"/>
              </a:spcAft>
              <a:buClr>
                <a:schemeClr val="dk1"/>
              </a:buClr>
              <a:buFont typeface="Arial"/>
              <a:buNone/>
              <a:defRPr sz="13100" b="0" i="0" u="none" strike="noStrike" cap="none">
                <a:solidFill>
                  <a:schemeClr val="dk1"/>
                </a:solidFill>
                <a:latin typeface="Arial"/>
                <a:ea typeface="Arial"/>
                <a:cs typeface="Arial"/>
                <a:sym typeface="Arial"/>
              </a:defRPr>
            </a:lvl2pPr>
            <a:lvl3pPr marL="914400" marR="0" lvl="2" indent="0" algn="ctr" rtl="0">
              <a:spcBef>
                <a:spcPts val="2240"/>
              </a:spcBef>
              <a:spcAft>
                <a:spcPts val="0"/>
              </a:spcAft>
              <a:buClr>
                <a:schemeClr val="dk1"/>
              </a:buClr>
              <a:buFont typeface="Arial"/>
              <a:buNone/>
              <a:defRPr sz="11200" b="0" i="0" u="none" strike="noStrike" cap="none">
                <a:solidFill>
                  <a:schemeClr val="dk1"/>
                </a:solidFill>
                <a:latin typeface="Arial"/>
                <a:ea typeface="Arial"/>
                <a:cs typeface="Arial"/>
                <a:sym typeface="Arial"/>
              </a:defRPr>
            </a:lvl3pPr>
            <a:lvl4pPr marL="1371600" marR="0" lvl="3" indent="0" algn="ctr" rtl="0">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4pPr>
            <a:lvl5pPr marL="1828800" marR="0" lvl="4" indent="0" algn="ctr" rtl="0">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5pPr>
            <a:lvl6pPr marL="2286000" marR="0" lvl="5" indent="0" algn="ctr" rtl="0">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6pPr>
            <a:lvl7pPr marL="2743200" marR="0" lvl="6" indent="0" algn="ctr" rtl="0">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7pPr>
            <a:lvl8pPr marL="3200400" marR="0" lvl="7" indent="0" algn="ctr" rtl="0">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8pPr>
            <a:lvl9pPr marL="3657600" marR="0" lvl="8" indent="0" algn="ctr" rtl="0">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1644650" y="39968487"/>
            <a:ext cx="7681911"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ftr" idx="11"/>
          </p:nvPr>
        </p:nvSpPr>
        <p:spPr>
          <a:xfrm>
            <a:off x="11247436"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83" name="Shape 83"/>
          <p:cNvSpPr txBox="1">
            <a:spLocks noGrp="1"/>
          </p:cNvSpPr>
          <p:nvPr>
            <p:ph type="sldNum" idx="12"/>
          </p:nvPr>
        </p:nvSpPr>
        <p:spPr>
          <a:xfrm>
            <a:off x="23591837" y="39968487"/>
            <a:ext cx="7681911"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ct val="25000"/>
                <a:buFont typeface="Arial"/>
                <a:buNone/>
              </a:pPr>
              <a:t>‹#›</a:t>
            </a:fld>
            <a:endParaRPr lang="en-US" sz="6600" b="0" i="0" u="none">
              <a:solidFill>
                <a:schemeClr val="dk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9"/>
        <p:cNvGrpSpPr/>
        <p:nvPr/>
      </p:nvGrpSpPr>
      <p:grpSpPr>
        <a:xfrm>
          <a:off x="0" y="0"/>
          <a:ext cx="0" cy="0"/>
          <a:chOff x="0" y="0"/>
          <a:chExt cx="0" cy="0"/>
        </a:xfrm>
      </p:grpSpPr>
      <p:sp>
        <p:nvSpPr>
          <p:cNvPr id="20" name="Shape 20"/>
          <p:cNvSpPr txBox="1">
            <a:spLocks noGrp="1"/>
          </p:cNvSpPr>
          <p:nvPr>
            <p:ph type="title"/>
          </p:nvPr>
        </p:nvSpPr>
        <p:spPr>
          <a:xfrm rot="5400000">
            <a:off x="8844488" y="16778673"/>
            <a:ext cx="37450057" cy="7406877"/>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20600" b="0" i="0" u="none" strike="noStrike" cap="none">
                <a:solidFill>
                  <a:schemeClr val="dk2"/>
                </a:solidFill>
                <a:latin typeface="Arial"/>
                <a:ea typeface="Arial"/>
                <a:cs typeface="Arial"/>
                <a:sym typeface="Arial"/>
              </a:defRPr>
            </a:lvl9pPr>
          </a:lstStyle>
          <a:p>
            <a:endParaRPr/>
          </a:p>
        </p:txBody>
      </p:sp>
      <p:sp>
        <p:nvSpPr>
          <p:cNvPr id="21" name="Shape 21"/>
          <p:cNvSpPr txBox="1">
            <a:spLocks noGrp="1"/>
          </p:cNvSpPr>
          <p:nvPr>
            <p:ph type="body" idx="1"/>
          </p:nvPr>
        </p:nvSpPr>
        <p:spPr>
          <a:xfrm rot="5400000">
            <a:off x="-6026415" y="9428945"/>
            <a:ext cx="37450057" cy="22106334"/>
          </a:xfrm>
          <a:prstGeom prst="rect">
            <a:avLst/>
          </a:prstGeom>
          <a:noFill/>
          <a:ln>
            <a:noFill/>
          </a:ln>
        </p:spPr>
        <p:txBody>
          <a:bodyPr lIns="91425" tIns="91425" rIns="91425" bIns="91425" anchor="t" anchorCtr="0"/>
          <a:lstStyle>
            <a:lvl1pPr marL="1606550" marR="0" lvl="0" indent="-654050" algn="l" rtl="0">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515937" algn="l" rtl="0">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65125" algn="l" rtl="0">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474663"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22" name="Shape 22"/>
          <p:cNvSpPr txBox="1">
            <a:spLocks noGrp="1"/>
          </p:cNvSpPr>
          <p:nvPr>
            <p:ph type="dt" idx="10"/>
          </p:nvPr>
        </p:nvSpPr>
        <p:spPr>
          <a:xfrm>
            <a:off x="1644650" y="39968487"/>
            <a:ext cx="7681911"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ftr" idx="11"/>
          </p:nvPr>
        </p:nvSpPr>
        <p:spPr>
          <a:xfrm>
            <a:off x="11247436"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24" name="Shape 24"/>
          <p:cNvSpPr txBox="1">
            <a:spLocks noGrp="1"/>
          </p:cNvSpPr>
          <p:nvPr>
            <p:ph type="sldNum" idx="12"/>
          </p:nvPr>
        </p:nvSpPr>
        <p:spPr>
          <a:xfrm>
            <a:off x="23591837" y="39968487"/>
            <a:ext cx="7681911"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ct val="25000"/>
                <a:buFont typeface="Arial"/>
                <a:buNone/>
              </a:pPr>
              <a:t>‹#›</a:t>
            </a:fld>
            <a:endParaRPr lang="en-US" sz="6600" b="0" i="0" u="none">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1646236" y="1757361"/>
            <a:ext cx="29627511" cy="73152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20600" b="0" i="0" u="none" strike="noStrike" cap="none">
                <a:solidFill>
                  <a:schemeClr val="dk2"/>
                </a:solidFill>
                <a:latin typeface="Arial"/>
                <a:ea typeface="Arial"/>
                <a:cs typeface="Arial"/>
                <a:sym typeface="Arial"/>
              </a:defRPr>
            </a:lvl9pPr>
          </a:lstStyle>
          <a:p>
            <a:endParaRPr/>
          </a:p>
        </p:txBody>
      </p:sp>
      <p:sp>
        <p:nvSpPr>
          <p:cNvPr id="27" name="Shape 27"/>
          <p:cNvSpPr txBox="1">
            <a:spLocks noGrp="1"/>
          </p:cNvSpPr>
          <p:nvPr>
            <p:ph type="body" idx="1"/>
          </p:nvPr>
        </p:nvSpPr>
        <p:spPr>
          <a:xfrm rot="5400000">
            <a:off x="1978025" y="9910762"/>
            <a:ext cx="28963937" cy="29627511"/>
          </a:xfrm>
          <a:prstGeom prst="rect">
            <a:avLst/>
          </a:prstGeom>
          <a:noFill/>
          <a:ln>
            <a:noFill/>
          </a:ln>
        </p:spPr>
        <p:txBody>
          <a:bodyPr lIns="91425" tIns="91425" rIns="91425" bIns="91425" anchor="t" anchorCtr="0"/>
          <a:lstStyle>
            <a:lvl1pPr marL="1606550" marR="0" lvl="0" indent="-654050" algn="l" rtl="0">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515937" algn="l" rtl="0">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65125" algn="l" rtl="0">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474663"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1644650" y="39968487"/>
            <a:ext cx="7681911"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ftr" idx="11"/>
          </p:nvPr>
        </p:nvSpPr>
        <p:spPr>
          <a:xfrm>
            <a:off x="11247436"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30" name="Shape 30"/>
          <p:cNvSpPr txBox="1">
            <a:spLocks noGrp="1"/>
          </p:cNvSpPr>
          <p:nvPr>
            <p:ph type="sldNum" idx="12"/>
          </p:nvPr>
        </p:nvSpPr>
        <p:spPr>
          <a:xfrm>
            <a:off x="23591837" y="39968487"/>
            <a:ext cx="7681911"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ct val="25000"/>
                <a:buFont typeface="Arial"/>
                <a:buNone/>
              </a:pPr>
              <a:t>‹#›</a:t>
            </a:fld>
            <a:endParaRPr lang="en-US" sz="6600" b="0" i="0" u="none">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6451998" y="30724287"/>
            <a:ext cx="19751277" cy="3626223"/>
          </a:xfrm>
          <a:prstGeom prst="rect">
            <a:avLst/>
          </a:prstGeom>
          <a:noFill/>
          <a:ln>
            <a:noFill/>
          </a:ln>
        </p:spPr>
        <p:txBody>
          <a:bodyPr lIns="91425" tIns="91425" rIns="91425" bIns="91425" anchor="b" anchorCtr="0"/>
          <a:lstStyle>
            <a:lvl1pPr marL="0" marR="0" lvl="0" indent="0" algn="l" rtl="0">
              <a:spcBef>
                <a:spcPts val="0"/>
              </a:spcBef>
              <a:spcAft>
                <a:spcPts val="0"/>
              </a:spcAft>
              <a:buNone/>
              <a:defRPr sz="2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20600" b="0" i="0" u="none" strike="noStrike" cap="none">
                <a:solidFill>
                  <a:schemeClr val="dk2"/>
                </a:solidFill>
                <a:latin typeface="Arial"/>
                <a:ea typeface="Arial"/>
                <a:cs typeface="Arial"/>
                <a:sym typeface="Arial"/>
              </a:defRPr>
            </a:lvl9pPr>
          </a:lstStyle>
          <a:p>
            <a:endParaRPr/>
          </a:p>
        </p:txBody>
      </p:sp>
      <p:sp>
        <p:nvSpPr>
          <p:cNvPr id="33" name="Shape 33"/>
          <p:cNvSpPr>
            <a:spLocks noGrp="1"/>
          </p:cNvSpPr>
          <p:nvPr>
            <p:ph type="pic" idx="2"/>
          </p:nvPr>
        </p:nvSpPr>
        <p:spPr>
          <a:xfrm>
            <a:off x="6451998" y="3922058"/>
            <a:ext cx="19751277" cy="2633382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32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9pPr>
          </a:lstStyle>
          <a:p>
            <a:endParaRPr/>
          </a:p>
        </p:txBody>
      </p:sp>
      <p:sp>
        <p:nvSpPr>
          <p:cNvPr id="34" name="Shape 34"/>
          <p:cNvSpPr txBox="1">
            <a:spLocks noGrp="1"/>
          </p:cNvSpPr>
          <p:nvPr>
            <p:ph type="body" idx="1"/>
          </p:nvPr>
        </p:nvSpPr>
        <p:spPr>
          <a:xfrm>
            <a:off x="6451998" y="34350512"/>
            <a:ext cx="19751277" cy="5152464"/>
          </a:xfrm>
          <a:prstGeom prst="rect">
            <a:avLst/>
          </a:prstGeom>
          <a:noFill/>
          <a:ln>
            <a:noFill/>
          </a:ln>
        </p:spPr>
        <p:txBody>
          <a:bodyPr lIns="91425" tIns="91425" rIns="91425" bIns="91425" anchor="t" anchorCtr="0"/>
          <a:lstStyle>
            <a:lvl1pPr marL="0" marR="0" lvl="0"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1644650" y="39968487"/>
            <a:ext cx="7681911"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ftr" idx="11"/>
          </p:nvPr>
        </p:nvSpPr>
        <p:spPr>
          <a:xfrm>
            <a:off x="11247436"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37" name="Shape 37"/>
          <p:cNvSpPr txBox="1">
            <a:spLocks noGrp="1"/>
          </p:cNvSpPr>
          <p:nvPr>
            <p:ph type="sldNum" idx="12"/>
          </p:nvPr>
        </p:nvSpPr>
        <p:spPr>
          <a:xfrm>
            <a:off x="23591837" y="39968487"/>
            <a:ext cx="7681911"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ct val="25000"/>
                <a:buFont typeface="Arial"/>
                <a:buNone/>
              </a:pPr>
              <a:t>‹#›</a:t>
            </a:fld>
            <a:endParaRPr lang="en-US" sz="6600" b="0" i="0" u="none">
              <a:solidFill>
                <a:schemeClr val="dk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645444" y="1748117"/>
            <a:ext cx="10829926" cy="7436224"/>
          </a:xfrm>
          <a:prstGeom prst="rect">
            <a:avLst/>
          </a:prstGeom>
          <a:noFill/>
          <a:ln>
            <a:noFill/>
          </a:ln>
        </p:spPr>
        <p:txBody>
          <a:bodyPr lIns="91425" tIns="91425" rIns="91425" bIns="91425" anchor="b" anchorCtr="0"/>
          <a:lstStyle>
            <a:lvl1pPr marL="0" marR="0" lvl="0" indent="0" algn="l" rtl="0">
              <a:spcBef>
                <a:spcPts val="0"/>
              </a:spcBef>
              <a:spcAft>
                <a:spcPts val="0"/>
              </a:spcAft>
              <a:buNone/>
              <a:defRPr sz="2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20600" b="0" i="0" u="none" strike="noStrike" cap="none">
                <a:solidFill>
                  <a:schemeClr val="dk2"/>
                </a:solidFill>
                <a:latin typeface="Arial"/>
                <a:ea typeface="Arial"/>
                <a:cs typeface="Arial"/>
                <a:sym typeface="Arial"/>
              </a:defRPr>
            </a:lvl9pPr>
          </a:lstStyle>
          <a:p>
            <a:endParaRPr/>
          </a:p>
        </p:txBody>
      </p:sp>
      <p:sp>
        <p:nvSpPr>
          <p:cNvPr id="40" name="Shape 40"/>
          <p:cNvSpPr txBox="1">
            <a:spLocks noGrp="1"/>
          </p:cNvSpPr>
          <p:nvPr>
            <p:ph type="body" idx="1"/>
          </p:nvPr>
        </p:nvSpPr>
        <p:spPr>
          <a:xfrm>
            <a:off x="12870656" y="1748117"/>
            <a:ext cx="18402299" cy="37459024"/>
          </a:xfrm>
          <a:prstGeom prst="rect">
            <a:avLst/>
          </a:prstGeom>
          <a:noFill/>
          <a:ln>
            <a:noFill/>
          </a:ln>
        </p:spPr>
        <p:txBody>
          <a:bodyPr lIns="91425" tIns="91425" rIns="91425" bIns="91425" anchor="t" anchorCtr="0"/>
          <a:lstStyle>
            <a:lvl1pPr marL="1606550" marR="0" lvl="0" indent="-1403350" algn="l" rtl="0">
              <a:spcBef>
                <a:spcPts val="64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3481388" marR="0" lvl="1" indent="-1169987"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5356225" marR="0" lvl="2" indent="-923925"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7497763" marR="0" lvl="3" indent="-944563"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9640888" marR="0" lvl="4" indent="-954088"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10098088" marR="0" lvl="5" indent="-954088"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10555288" marR="0" lvl="6" indent="-954088"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11012488" marR="0" lvl="7" indent="-954088"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11469688" marR="0" lvl="8" indent="-954088"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2"/>
          </p:nvPr>
        </p:nvSpPr>
        <p:spPr>
          <a:xfrm>
            <a:off x="1645444" y="9184340"/>
            <a:ext cx="10829926" cy="30022799"/>
          </a:xfrm>
          <a:prstGeom prst="rect">
            <a:avLst/>
          </a:prstGeom>
          <a:noFill/>
          <a:ln>
            <a:noFill/>
          </a:ln>
        </p:spPr>
        <p:txBody>
          <a:bodyPr lIns="91425" tIns="91425" rIns="91425" bIns="91425" anchor="t" anchorCtr="0"/>
          <a:lstStyle>
            <a:lvl1pPr marL="0" marR="0" lvl="0"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dt" idx="10"/>
          </p:nvPr>
        </p:nvSpPr>
        <p:spPr>
          <a:xfrm>
            <a:off x="1644650" y="39968487"/>
            <a:ext cx="7681911"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ftr" idx="11"/>
          </p:nvPr>
        </p:nvSpPr>
        <p:spPr>
          <a:xfrm>
            <a:off x="11247436"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23591837" y="39968487"/>
            <a:ext cx="7681911"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ct val="25000"/>
                <a:buFont typeface="Arial"/>
                <a:buNone/>
              </a:pPr>
              <a:t>‹#›</a:t>
            </a:fld>
            <a:endParaRPr lang="en-US" sz="6600" b="0" i="0" u="none">
              <a:solidFill>
                <a:schemeClr val="dk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1646236" y="1757361"/>
            <a:ext cx="29627511" cy="73152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20600" b="0" i="0" u="none" strike="noStrike" cap="none">
                <a:solidFill>
                  <a:schemeClr val="dk2"/>
                </a:solidFill>
                <a:latin typeface="Arial"/>
                <a:ea typeface="Arial"/>
                <a:cs typeface="Arial"/>
                <a:sym typeface="Arial"/>
              </a:defRPr>
            </a:lvl9pPr>
          </a:lstStyle>
          <a:p>
            <a:endParaRPr/>
          </a:p>
        </p:txBody>
      </p:sp>
      <p:sp>
        <p:nvSpPr>
          <p:cNvPr id="47" name="Shape 47"/>
          <p:cNvSpPr txBox="1">
            <a:spLocks noGrp="1"/>
          </p:cNvSpPr>
          <p:nvPr>
            <p:ph type="dt" idx="10"/>
          </p:nvPr>
        </p:nvSpPr>
        <p:spPr>
          <a:xfrm>
            <a:off x="1644650" y="39968487"/>
            <a:ext cx="7681911"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48" name="Shape 48"/>
          <p:cNvSpPr txBox="1">
            <a:spLocks noGrp="1"/>
          </p:cNvSpPr>
          <p:nvPr>
            <p:ph type="ftr" idx="11"/>
          </p:nvPr>
        </p:nvSpPr>
        <p:spPr>
          <a:xfrm>
            <a:off x="11247436"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49" name="Shape 49"/>
          <p:cNvSpPr txBox="1">
            <a:spLocks noGrp="1"/>
          </p:cNvSpPr>
          <p:nvPr>
            <p:ph type="sldNum" idx="12"/>
          </p:nvPr>
        </p:nvSpPr>
        <p:spPr>
          <a:xfrm>
            <a:off x="23591837" y="39968487"/>
            <a:ext cx="7681911"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ct val="25000"/>
                <a:buFont typeface="Arial"/>
                <a:buNone/>
              </a:pPr>
              <a:t>‹#›</a:t>
            </a:fld>
            <a:endParaRPr lang="en-US" sz="6600" b="0" i="0" u="none">
              <a:solidFill>
                <a:schemeClr val="dk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1646236" y="1757361"/>
            <a:ext cx="29627511" cy="73152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20600" b="0" i="0" u="none" strike="noStrike" cap="none">
                <a:solidFill>
                  <a:schemeClr val="dk2"/>
                </a:solidFill>
                <a:latin typeface="Arial"/>
                <a:ea typeface="Arial"/>
                <a:cs typeface="Arial"/>
                <a:sym typeface="Arial"/>
              </a:defRPr>
            </a:lvl9pPr>
          </a:lstStyle>
          <a:p>
            <a:endParaRPr/>
          </a:p>
        </p:txBody>
      </p:sp>
      <p:sp>
        <p:nvSpPr>
          <p:cNvPr id="52" name="Shape 52"/>
          <p:cNvSpPr txBox="1">
            <a:spLocks noGrp="1"/>
          </p:cNvSpPr>
          <p:nvPr>
            <p:ph type="body" idx="1"/>
          </p:nvPr>
        </p:nvSpPr>
        <p:spPr>
          <a:xfrm>
            <a:off x="1645443" y="9825317"/>
            <a:ext cx="14544675" cy="4094629"/>
          </a:xfrm>
          <a:prstGeom prst="rect">
            <a:avLst/>
          </a:prstGeom>
          <a:noFill/>
          <a:ln>
            <a:noFill/>
          </a:ln>
        </p:spPr>
        <p:txBody>
          <a:bodyPr lIns="91425" tIns="91425" rIns="91425" bIns="91425" anchor="b" anchorCtr="0"/>
          <a:lstStyle>
            <a:lvl1pPr marL="0" marR="0" lvl="0" indent="0" algn="l" rtl="0">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53" name="Shape 53"/>
          <p:cNvSpPr txBox="1">
            <a:spLocks noGrp="1"/>
          </p:cNvSpPr>
          <p:nvPr>
            <p:ph type="body" idx="2"/>
          </p:nvPr>
        </p:nvSpPr>
        <p:spPr>
          <a:xfrm>
            <a:off x="1645443" y="13919948"/>
            <a:ext cx="14544675" cy="25287194"/>
          </a:xfrm>
          <a:prstGeom prst="rect">
            <a:avLst/>
          </a:prstGeom>
          <a:noFill/>
          <a:ln>
            <a:noFill/>
          </a:ln>
        </p:spPr>
        <p:txBody>
          <a:bodyPr lIns="91425" tIns="91425" rIns="91425" bIns="91425" anchor="t" anchorCtr="0"/>
          <a:lstStyle>
            <a:lvl1pPr marL="1606550" marR="0" lvl="0" indent="-145415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3481388" marR="0" lvl="1" indent="-1220787"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5356225" marR="0" lvl="2" indent="-962025"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7497763" marR="0" lvl="3" indent="-969963"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9640888" marR="0" lvl="4" indent="-979488"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0098088" marR="0" lvl="5" indent="-979488"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0555288" marR="0" lvl="6" indent="-979488"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11012488" marR="0" lvl="7" indent="-979488"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11469688" marR="0" lvl="8" indent="-979488"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4" name="Shape 54"/>
          <p:cNvSpPr txBox="1">
            <a:spLocks noGrp="1"/>
          </p:cNvSpPr>
          <p:nvPr>
            <p:ph type="body" idx="3"/>
          </p:nvPr>
        </p:nvSpPr>
        <p:spPr>
          <a:xfrm>
            <a:off x="16722328" y="9825317"/>
            <a:ext cx="14550627" cy="4094629"/>
          </a:xfrm>
          <a:prstGeom prst="rect">
            <a:avLst/>
          </a:prstGeom>
          <a:noFill/>
          <a:ln>
            <a:noFill/>
          </a:ln>
        </p:spPr>
        <p:txBody>
          <a:bodyPr lIns="91425" tIns="91425" rIns="91425" bIns="91425" anchor="b" anchorCtr="0"/>
          <a:lstStyle>
            <a:lvl1pPr marL="0" marR="0" lvl="0" indent="0" algn="l" rtl="0">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55" name="Shape 55"/>
          <p:cNvSpPr txBox="1">
            <a:spLocks noGrp="1"/>
          </p:cNvSpPr>
          <p:nvPr>
            <p:ph type="body" idx="4"/>
          </p:nvPr>
        </p:nvSpPr>
        <p:spPr>
          <a:xfrm>
            <a:off x="16722328" y="13919948"/>
            <a:ext cx="14550627" cy="25287194"/>
          </a:xfrm>
          <a:prstGeom prst="rect">
            <a:avLst/>
          </a:prstGeom>
          <a:noFill/>
          <a:ln>
            <a:noFill/>
          </a:ln>
        </p:spPr>
        <p:txBody>
          <a:bodyPr lIns="91425" tIns="91425" rIns="91425" bIns="91425" anchor="t" anchorCtr="0"/>
          <a:lstStyle>
            <a:lvl1pPr marL="1606550" marR="0" lvl="0" indent="-145415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3481388" marR="0" lvl="1" indent="-1220787"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5356225" marR="0" lvl="2" indent="-962025"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7497763" marR="0" lvl="3" indent="-969963"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9640888" marR="0" lvl="4" indent="-979488"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0098088" marR="0" lvl="5" indent="-979488"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0555288" marR="0" lvl="6" indent="-979488"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11012488" marR="0" lvl="7" indent="-979488"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11469688" marR="0" lvl="8" indent="-979488"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dt" idx="10"/>
          </p:nvPr>
        </p:nvSpPr>
        <p:spPr>
          <a:xfrm>
            <a:off x="1644650" y="39968487"/>
            <a:ext cx="7681911"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ftr" idx="11"/>
          </p:nvPr>
        </p:nvSpPr>
        <p:spPr>
          <a:xfrm>
            <a:off x="11247436"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23591837" y="39968487"/>
            <a:ext cx="7681911"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ct val="25000"/>
                <a:buFont typeface="Arial"/>
                <a:buNone/>
              </a:pPr>
              <a:t>‹#›</a:t>
            </a:fld>
            <a:endParaRPr lang="en-US" sz="6600" b="0" i="0" u="none">
              <a:solidFill>
                <a:schemeClr val="dk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1646236" y="1757361"/>
            <a:ext cx="29627511" cy="73152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20600" b="0" i="0" u="none" strike="noStrike" cap="none">
                <a:solidFill>
                  <a:schemeClr val="dk2"/>
                </a:solidFill>
                <a:latin typeface="Arial"/>
                <a:ea typeface="Arial"/>
                <a:cs typeface="Arial"/>
                <a:sym typeface="Arial"/>
              </a:defRPr>
            </a:lvl9pPr>
          </a:lstStyle>
          <a:p>
            <a:endParaRPr/>
          </a:p>
        </p:txBody>
      </p:sp>
      <p:sp>
        <p:nvSpPr>
          <p:cNvPr id="61" name="Shape 61"/>
          <p:cNvSpPr txBox="1">
            <a:spLocks noGrp="1"/>
          </p:cNvSpPr>
          <p:nvPr>
            <p:ph type="body" idx="1"/>
          </p:nvPr>
        </p:nvSpPr>
        <p:spPr>
          <a:xfrm>
            <a:off x="1645444" y="10242177"/>
            <a:ext cx="14756605" cy="28964964"/>
          </a:xfrm>
          <a:prstGeom prst="rect">
            <a:avLst/>
          </a:prstGeom>
          <a:noFill/>
          <a:ln>
            <a:noFill/>
          </a:ln>
        </p:spPr>
        <p:txBody>
          <a:bodyPr lIns="91425" tIns="91425" rIns="91425" bIns="91425" anchor="t" anchorCtr="0"/>
          <a:lstStyle>
            <a:lvl1pPr marL="1606550" marR="0" lvl="0" indent="-1428750"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3481388" marR="0" lvl="1" indent="-1195387"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5356225" marR="0" lvl="2" indent="-949325"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7497763" marR="0" lvl="3" indent="-957263"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9640888" marR="0" lvl="4" indent="-966788"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10098088" marR="0" lvl="5" indent="-966788"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10555288" marR="0" lvl="6" indent="-966788"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11012488" marR="0" lvl="7" indent="-966788"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11469688" marR="0" lvl="8" indent="-966788"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2" name="Shape 62"/>
          <p:cNvSpPr txBox="1">
            <a:spLocks noGrp="1"/>
          </p:cNvSpPr>
          <p:nvPr>
            <p:ph type="body" idx="2"/>
          </p:nvPr>
        </p:nvSpPr>
        <p:spPr>
          <a:xfrm>
            <a:off x="16516351" y="10242177"/>
            <a:ext cx="14756605" cy="28964964"/>
          </a:xfrm>
          <a:prstGeom prst="rect">
            <a:avLst/>
          </a:prstGeom>
          <a:noFill/>
          <a:ln>
            <a:noFill/>
          </a:ln>
        </p:spPr>
        <p:txBody>
          <a:bodyPr lIns="91425" tIns="91425" rIns="91425" bIns="91425" anchor="t" anchorCtr="0"/>
          <a:lstStyle>
            <a:lvl1pPr marL="1606550" marR="0" lvl="0" indent="-1428750"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3481388" marR="0" lvl="1" indent="-1195387"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5356225" marR="0" lvl="2" indent="-949325"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7497763" marR="0" lvl="3" indent="-957263"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9640888" marR="0" lvl="4" indent="-966788"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10098088" marR="0" lvl="5" indent="-966788"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10555288" marR="0" lvl="6" indent="-966788"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11012488" marR="0" lvl="7" indent="-966788"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11469688" marR="0" lvl="8" indent="-966788"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3" name="Shape 63"/>
          <p:cNvSpPr txBox="1">
            <a:spLocks noGrp="1"/>
          </p:cNvSpPr>
          <p:nvPr>
            <p:ph type="dt" idx="10"/>
          </p:nvPr>
        </p:nvSpPr>
        <p:spPr>
          <a:xfrm>
            <a:off x="1644650" y="39968487"/>
            <a:ext cx="7681911"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64" name="Shape 64"/>
          <p:cNvSpPr txBox="1">
            <a:spLocks noGrp="1"/>
          </p:cNvSpPr>
          <p:nvPr>
            <p:ph type="ftr" idx="11"/>
          </p:nvPr>
        </p:nvSpPr>
        <p:spPr>
          <a:xfrm>
            <a:off x="11247436"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65" name="Shape 65"/>
          <p:cNvSpPr txBox="1">
            <a:spLocks noGrp="1"/>
          </p:cNvSpPr>
          <p:nvPr>
            <p:ph type="sldNum" idx="12"/>
          </p:nvPr>
        </p:nvSpPr>
        <p:spPr>
          <a:xfrm>
            <a:off x="23591837" y="39968487"/>
            <a:ext cx="7681911"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ct val="25000"/>
                <a:buFont typeface="Arial"/>
                <a:buNone/>
              </a:pPr>
              <a:t>‹#›</a:t>
            </a:fld>
            <a:endParaRPr lang="en-US" sz="6600" b="0" i="0" u="none">
              <a:solidFill>
                <a:schemeClr val="dk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2600325" y="28205209"/>
            <a:ext cx="27980878" cy="8715934"/>
          </a:xfrm>
          <a:prstGeom prst="rect">
            <a:avLst/>
          </a:prstGeom>
          <a:noFill/>
          <a:ln>
            <a:noFill/>
          </a:ln>
        </p:spPr>
        <p:txBody>
          <a:bodyPr lIns="91425" tIns="91425" rIns="91425" bIns="91425" anchor="t" anchorCtr="0"/>
          <a:lstStyle>
            <a:lvl1pPr marL="0" marR="0" lvl="0" indent="0" algn="l" rtl="0">
              <a:spcBef>
                <a:spcPts val="0"/>
              </a:spcBef>
              <a:spcAft>
                <a:spcPts val="0"/>
              </a:spcAft>
              <a:buNone/>
              <a:defRPr sz="4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20600" b="0" i="0" u="none" strike="noStrike" cap="none">
                <a:solidFill>
                  <a:schemeClr val="dk2"/>
                </a:solidFill>
                <a:latin typeface="Arial"/>
                <a:ea typeface="Arial"/>
                <a:cs typeface="Arial"/>
                <a:sym typeface="Arial"/>
              </a:defRPr>
            </a:lvl9pPr>
          </a:lstStyle>
          <a:p>
            <a:endParaRPr/>
          </a:p>
        </p:txBody>
      </p:sp>
      <p:sp>
        <p:nvSpPr>
          <p:cNvPr id="68" name="Shape 68"/>
          <p:cNvSpPr txBox="1">
            <a:spLocks noGrp="1"/>
          </p:cNvSpPr>
          <p:nvPr>
            <p:ph type="body" idx="1"/>
          </p:nvPr>
        </p:nvSpPr>
        <p:spPr>
          <a:xfrm>
            <a:off x="2600325" y="18604006"/>
            <a:ext cx="27980878" cy="9601200"/>
          </a:xfrm>
          <a:prstGeom prst="rect">
            <a:avLst/>
          </a:prstGeom>
          <a:noFill/>
          <a:ln>
            <a:noFill/>
          </a:ln>
        </p:spPr>
        <p:txBody>
          <a:bodyPr lIns="91425" tIns="91425" rIns="91425" bIns="91425" anchor="b" anchorCtr="0"/>
          <a:lstStyle>
            <a:lvl1pPr marL="0" marR="0" lvl="0"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1pPr>
            <a:lvl2pPr marL="457200" marR="0" lvl="1" indent="0" algn="l" rtl="0">
              <a:spcBef>
                <a:spcPts val="36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spcBef>
                <a:spcPts val="320"/>
              </a:spcBef>
              <a:spcAft>
                <a:spcPts val="0"/>
              </a:spcAft>
              <a:buClr>
                <a:schemeClr val="dk1"/>
              </a:buClr>
              <a:buFont typeface="Arial"/>
              <a:buNone/>
              <a:defRPr sz="1600" b="0" i="0" u="none" strike="noStrike" cap="none">
                <a:solidFill>
                  <a:schemeClr val="dk1"/>
                </a:solidFill>
                <a:latin typeface="Arial"/>
                <a:ea typeface="Arial"/>
                <a:cs typeface="Arial"/>
                <a:sym typeface="Arial"/>
              </a:defRPr>
            </a:lvl3pPr>
            <a:lvl4pPr marL="1371600" marR="0" lvl="3"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4pPr>
            <a:lvl5pPr marL="1828800" marR="0" lvl="4"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5pPr>
            <a:lvl6pPr marL="2286000" marR="0" lvl="5"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6pPr>
            <a:lvl7pPr marL="2743200" marR="0" lvl="6"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7pPr>
            <a:lvl8pPr marL="3200400" marR="0" lvl="7"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8pPr>
            <a:lvl9pPr marL="3657600" marR="0" lvl="8"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9pPr>
          </a:lstStyle>
          <a:p>
            <a:endParaRPr/>
          </a:p>
        </p:txBody>
      </p:sp>
      <p:sp>
        <p:nvSpPr>
          <p:cNvPr id="69" name="Shape 69"/>
          <p:cNvSpPr txBox="1">
            <a:spLocks noGrp="1"/>
          </p:cNvSpPr>
          <p:nvPr>
            <p:ph type="dt" idx="10"/>
          </p:nvPr>
        </p:nvSpPr>
        <p:spPr>
          <a:xfrm>
            <a:off x="1644650" y="39968487"/>
            <a:ext cx="7681911"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70" name="Shape 70"/>
          <p:cNvSpPr txBox="1">
            <a:spLocks noGrp="1"/>
          </p:cNvSpPr>
          <p:nvPr>
            <p:ph type="ftr" idx="11"/>
          </p:nvPr>
        </p:nvSpPr>
        <p:spPr>
          <a:xfrm>
            <a:off x="11247436"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71" name="Shape 71"/>
          <p:cNvSpPr txBox="1">
            <a:spLocks noGrp="1"/>
          </p:cNvSpPr>
          <p:nvPr>
            <p:ph type="sldNum" idx="12"/>
          </p:nvPr>
        </p:nvSpPr>
        <p:spPr>
          <a:xfrm>
            <a:off x="23591837" y="39968487"/>
            <a:ext cx="7681911"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ct val="25000"/>
                <a:buFont typeface="Arial"/>
                <a:buNone/>
              </a:pPr>
              <a:t>‹#›</a:t>
            </a:fld>
            <a:endParaRPr lang="en-US" sz="6600" b="0" i="0" u="non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646236" y="1757361"/>
            <a:ext cx="29627511" cy="73152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20600" b="0" i="0" u="none" strike="noStrike" cap="none">
                <a:solidFill>
                  <a:schemeClr val="dk2"/>
                </a:solidFill>
                <a:latin typeface="Arial"/>
                <a:ea typeface="Arial"/>
                <a:cs typeface="Arial"/>
                <a:sym typeface="Arial"/>
              </a:defRPr>
            </a:lvl9pPr>
          </a:lstStyle>
          <a:p>
            <a:endParaRPr/>
          </a:p>
        </p:txBody>
      </p:sp>
      <p:sp>
        <p:nvSpPr>
          <p:cNvPr id="11" name="Shape 11"/>
          <p:cNvSpPr txBox="1">
            <a:spLocks noGrp="1"/>
          </p:cNvSpPr>
          <p:nvPr>
            <p:ph type="body" idx="1"/>
          </p:nvPr>
        </p:nvSpPr>
        <p:spPr>
          <a:xfrm>
            <a:off x="1646236" y="10242550"/>
            <a:ext cx="29627511" cy="28963937"/>
          </a:xfrm>
          <a:prstGeom prst="rect">
            <a:avLst/>
          </a:prstGeom>
          <a:noFill/>
          <a:ln>
            <a:noFill/>
          </a:ln>
        </p:spPr>
        <p:txBody>
          <a:bodyPr lIns="91425" tIns="91425" rIns="91425" bIns="91425" anchor="t" anchorCtr="0"/>
          <a:lstStyle>
            <a:lvl1pPr marL="1606550" marR="0" lvl="0" indent="-654050" algn="l" rtl="0">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515937" algn="l" rtl="0">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65125" algn="l" rtl="0">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474663"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dt" idx="10"/>
          </p:nvPr>
        </p:nvSpPr>
        <p:spPr>
          <a:xfrm>
            <a:off x="1644650" y="39968487"/>
            <a:ext cx="7681911"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ftr" idx="11"/>
          </p:nvPr>
        </p:nvSpPr>
        <p:spPr>
          <a:xfrm>
            <a:off x="11247436"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23591837" y="39968487"/>
            <a:ext cx="7681911"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ct val="25000"/>
                <a:buFont typeface="Arial"/>
                <a:buNone/>
              </a:pPr>
              <a:t>‹#›</a:t>
            </a:fld>
            <a:endParaRPr lang="en-US" sz="66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sp>
        <p:nvSpPr>
          <p:cNvPr id="89" name="Shape 89"/>
          <p:cNvSpPr txBox="1"/>
          <p:nvPr/>
        </p:nvSpPr>
        <p:spPr>
          <a:xfrm>
            <a:off x="5791200" y="2257425"/>
            <a:ext cx="21335999" cy="561975"/>
          </a:xfrm>
          <a:prstGeom prst="rect">
            <a:avLst/>
          </a:prstGeom>
          <a:noFill/>
          <a:ln>
            <a:noFill/>
          </a:ln>
        </p:spPr>
        <p:txBody>
          <a:bodyPr lIns="98650" tIns="49325" rIns="98650" bIns="49325" anchor="t" anchorCtr="0">
            <a:noAutofit/>
          </a:bodyPr>
          <a:lstStyle/>
          <a:p>
            <a:pPr marL="0" marR="0" lvl="0" indent="0" algn="ctr" rtl="0">
              <a:lnSpc>
                <a:spcPct val="30000"/>
              </a:lnSpc>
              <a:spcBef>
                <a:spcPts val="0"/>
              </a:spcBef>
              <a:spcAft>
                <a:spcPts val="0"/>
              </a:spcAft>
              <a:buClr>
                <a:schemeClr val="dk1"/>
              </a:buClr>
              <a:buSzPct val="25000"/>
              <a:buFont typeface="Times New Roman"/>
              <a:buNone/>
            </a:pPr>
            <a:r>
              <a:rPr lang="en-US" sz="7200" b="1" i="0" u="none" strike="noStrike" cap="none" dirty="0">
                <a:solidFill>
                  <a:schemeClr val="dk1"/>
                </a:solidFill>
                <a:latin typeface="Times New Roman"/>
                <a:ea typeface="Times New Roman"/>
                <a:cs typeface="Times New Roman"/>
                <a:sym typeface="Times New Roman"/>
              </a:rPr>
              <a:t>Senior Project, </a:t>
            </a:r>
            <a:r>
              <a:rPr lang="en-US" sz="7200" b="1" i="0" u="none" strike="noStrike" cap="none" dirty="0" smtClean="0">
                <a:solidFill>
                  <a:schemeClr val="dk1"/>
                </a:solidFill>
                <a:latin typeface="Times New Roman"/>
                <a:ea typeface="Times New Roman"/>
                <a:cs typeface="Times New Roman"/>
                <a:sym typeface="Times New Roman"/>
              </a:rPr>
              <a:t>2016, Spring</a:t>
            </a:r>
            <a:endParaRPr lang="en-US" sz="7200" b="1" i="0" u="none" strike="noStrike" cap="none" dirty="0">
              <a:solidFill>
                <a:schemeClr val="dk1"/>
              </a:solidFill>
              <a:latin typeface="Times New Roman"/>
              <a:ea typeface="Times New Roman"/>
              <a:cs typeface="Times New Roman"/>
              <a:sym typeface="Times New Roman"/>
            </a:endParaRPr>
          </a:p>
        </p:txBody>
      </p:sp>
      <p:sp>
        <p:nvSpPr>
          <p:cNvPr id="90" name="Shape 90"/>
          <p:cNvSpPr txBox="1"/>
          <p:nvPr/>
        </p:nvSpPr>
        <p:spPr>
          <a:xfrm>
            <a:off x="6567486" y="2743200"/>
            <a:ext cx="19797712" cy="2452687"/>
          </a:xfrm>
          <a:prstGeom prst="rect">
            <a:avLst/>
          </a:prstGeom>
          <a:noFill/>
          <a:ln>
            <a:noFill/>
          </a:ln>
        </p:spPr>
        <p:txBody>
          <a:bodyPr lIns="98650" tIns="49325" rIns="98650" bIns="49325" anchor="t" anchorCtr="0">
            <a:noAutofit/>
          </a:bodyPr>
          <a:lstStyle/>
          <a:p>
            <a:pPr marL="0" marR="0" lvl="0" indent="0" algn="ctr" rtl="0">
              <a:lnSpc>
                <a:spcPct val="100000"/>
              </a:lnSpc>
              <a:spcBef>
                <a:spcPts val="0"/>
              </a:spcBef>
              <a:spcAft>
                <a:spcPts val="0"/>
              </a:spcAft>
              <a:buClr>
                <a:srgbClr val="3333CC"/>
              </a:buClr>
              <a:buSzPct val="25000"/>
              <a:buFont typeface="Arial"/>
              <a:buNone/>
            </a:pPr>
            <a:r>
              <a:rPr lang="en-US" sz="4800" b="1" i="0" u="none" strike="noStrike" cap="none" dirty="0" smtClean="0">
                <a:solidFill>
                  <a:srgbClr val="3333CC"/>
                </a:solidFill>
                <a:latin typeface="Arial"/>
                <a:ea typeface="Arial"/>
                <a:cs typeface="Arial"/>
                <a:sym typeface="Arial"/>
              </a:rPr>
              <a:t>Go Local Staff </a:t>
            </a:r>
            <a:r>
              <a:rPr lang="en-US" sz="4800" b="1" i="0" u="none" strike="noStrike" cap="none" dirty="0" smtClean="0">
                <a:solidFill>
                  <a:srgbClr val="3333CC"/>
                </a:solidFill>
                <a:latin typeface="Arial"/>
                <a:ea typeface="Arial"/>
                <a:cs typeface="Arial"/>
                <a:sym typeface="Arial"/>
              </a:rPr>
              <a:t>2.0</a:t>
            </a:r>
            <a:endParaRPr lang="en-US" sz="4800" b="1" i="0" u="none" strike="noStrike" cap="none" dirty="0">
              <a:solidFill>
                <a:srgbClr val="3333CC"/>
              </a:solidFill>
              <a:latin typeface="Arial"/>
              <a:ea typeface="Arial"/>
              <a:cs typeface="Arial"/>
              <a:sym typeface="Arial"/>
            </a:endParaRPr>
          </a:p>
          <a:p>
            <a:pPr marL="0" marR="0" lvl="0" indent="0" algn="ctr" rtl="0">
              <a:lnSpc>
                <a:spcPct val="100000"/>
              </a:lnSpc>
              <a:spcBef>
                <a:spcPts val="0"/>
              </a:spcBef>
              <a:spcAft>
                <a:spcPts val="0"/>
              </a:spcAft>
              <a:buClr>
                <a:srgbClr val="3333CC"/>
              </a:buClr>
              <a:buSzPct val="25000"/>
              <a:buFont typeface="Arial"/>
              <a:buNone/>
            </a:pPr>
            <a:r>
              <a:rPr lang="en-US" sz="3500" b="1" i="0" u="none" strike="noStrike" cap="none" dirty="0">
                <a:solidFill>
                  <a:srgbClr val="3333CC"/>
                </a:solidFill>
                <a:latin typeface="Arial"/>
                <a:ea typeface="Arial"/>
                <a:cs typeface="Arial"/>
                <a:sym typeface="Arial"/>
              </a:rPr>
              <a:t>Student: </a:t>
            </a:r>
            <a:r>
              <a:rPr lang="en-US" sz="3500" b="0" i="0" u="none" strike="noStrike" cap="none" dirty="0" smtClean="0">
                <a:solidFill>
                  <a:srgbClr val="3333CC"/>
                </a:solidFill>
                <a:latin typeface="Arial"/>
                <a:ea typeface="Arial"/>
                <a:cs typeface="Arial"/>
                <a:sym typeface="Arial"/>
              </a:rPr>
              <a:t>Daniel Gonzalez, Florida </a:t>
            </a:r>
            <a:r>
              <a:rPr lang="en-US" sz="3500" b="0" i="0" u="none" strike="noStrike" cap="none" dirty="0">
                <a:solidFill>
                  <a:srgbClr val="3333CC"/>
                </a:solidFill>
                <a:latin typeface="Arial"/>
                <a:ea typeface="Arial"/>
                <a:cs typeface="Arial"/>
                <a:sym typeface="Arial"/>
              </a:rPr>
              <a:t>International University</a:t>
            </a:r>
          </a:p>
          <a:p>
            <a:pPr algn="ctr">
              <a:buClr>
                <a:srgbClr val="3333CC"/>
              </a:buClr>
              <a:buSzPct val="25000"/>
            </a:pPr>
            <a:r>
              <a:rPr lang="en-US" sz="3500" b="1" i="0" u="none" strike="noStrike" cap="none" dirty="0">
                <a:solidFill>
                  <a:srgbClr val="3333CC"/>
                </a:solidFill>
                <a:latin typeface="Arial"/>
                <a:ea typeface="Arial"/>
                <a:cs typeface="Arial"/>
                <a:sym typeface="Arial"/>
              </a:rPr>
              <a:t>Mentor:</a:t>
            </a:r>
            <a:r>
              <a:rPr lang="en-US" sz="3500" b="1" i="1" u="none" strike="noStrike" cap="none" dirty="0">
                <a:solidFill>
                  <a:srgbClr val="3333CC"/>
                </a:solidFill>
                <a:latin typeface="Arial"/>
                <a:ea typeface="Arial"/>
                <a:cs typeface="Arial"/>
                <a:sym typeface="Arial"/>
              </a:rPr>
              <a:t> </a:t>
            </a:r>
            <a:r>
              <a:rPr lang="en-US" sz="3500" dirty="0" smtClean="0">
                <a:solidFill>
                  <a:srgbClr val="3333CC"/>
                </a:solidFill>
              </a:rPr>
              <a:t>Eduardo Garcia, Go Local Promotions</a:t>
            </a:r>
            <a:endParaRPr lang="en-US" sz="3500" b="0" u="none" strike="noStrike" cap="none" dirty="0">
              <a:solidFill>
                <a:srgbClr val="3333CC"/>
              </a:solidFill>
              <a:latin typeface="Arial"/>
              <a:ea typeface="Arial"/>
              <a:cs typeface="Arial"/>
              <a:sym typeface="Arial"/>
            </a:endParaRPr>
          </a:p>
          <a:p>
            <a:pPr marL="0" marR="0" lvl="0" indent="0" algn="ctr" rtl="0">
              <a:lnSpc>
                <a:spcPct val="100000"/>
              </a:lnSpc>
              <a:spcBef>
                <a:spcPts val="0"/>
              </a:spcBef>
              <a:spcAft>
                <a:spcPts val="0"/>
              </a:spcAft>
              <a:buClr>
                <a:srgbClr val="3333CC"/>
              </a:buClr>
              <a:buSzPct val="25000"/>
              <a:buFont typeface="Arial"/>
              <a:buNone/>
            </a:pPr>
            <a:r>
              <a:rPr lang="en-US" sz="3500" b="1" i="0" u="none" strike="noStrike" cap="none" dirty="0">
                <a:solidFill>
                  <a:srgbClr val="3333CC"/>
                </a:solidFill>
                <a:latin typeface="Arial"/>
                <a:ea typeface="Arial"/>
                <a:cs typeface="Arial"/>
                <a:sym typeface="Arial"/>
              </a:rPr>
              <a:t>Instructor:</a:t>
            </a:r>
            <a:r>
              <a:rPr lang="en-US" sz="3500" b="1" i="1" u="none" strike="noStrike" cap="none" dirty="0">
                <a:solidFill>
                  <a:srgbClr val="3333CC"/>
                </a:solidFill>
                <a:latin typeface="Arial"/>
                <a:ea typeface="Arial"/>
                <a:cs typeface="Arial"/>
                <a:sym typeface="Arial"/>
              </a:rPr>
              <a:t> </a:t>
            </a:r>
            <a:r>
              <a:rPr lang="en-US" sz="3500" b="0" i="0" u="none" strike="noStrike" cap="none" dirty="0" err="1">
                <a:solidFill>
                  <a:srgbClr val="3333CC"/>
                </a:solidFill>
                <a:latin typeface="Arial"/>
                <a:ea typeface="Arial"/>
                <a:cs typeface="Arial"/>
                <a:sym typeface="Arial"/>
              </a:rPr>
              <a:t>Masoud</a:t>
            </a:r>
            <a:r>
              <a:rPr lang="en-US" sz="3500" b="0" i="0" u="none" strike="noStrike" cap="none" dirty="0">
                <a:solidFill>
                  <a:srgbClr val="3333CC"/>
                </a:solidFill>
                <a:latin typeface="Arial"/>
                <a:ea typeface="Arial"/>
                <a:cs typeface="Arial"/>
                <a:sym typeface="Arial"/>
              </a:rPr>
              <a:t> </a:t>
            </a:r>
            <a:r>
              <a:rPr lang="en-US" sz="3500" b="0" i="0" u="none" strike="noStrike" cap="none" dirty="0" err="1">
                <a:solidFill>
                  <a:srgbClr val="3333CC"/>
                </a:solidFill>
                <a:latin typeface="Arial"/>
                <a:ea typeface="Arial"/>
                <a:cs typeface="Arial"/>
                <a:sym typeface="Arial"/>
              </a:rPr>
              <a:t>Sadjadi</a:t>
            </a:r>
            <a:r>
              <a:rPr lang="en-US" sz="3500" b="0" i="0" u="none" strike="noStrike" cap="none" dirty="0">
                <a:solidFill>
                  <a:srgbClr val="3333CC"/>
                </a:solidFill>
                <a:latin typeface="Arial"/>
                <a:ea typeface="Arial"/>
                <a:cs typeface="Arial"/>
                <a:sym typeface="Arial"/>
              </a:rPr>
              <a:t>, Florida International University</a:t>
            </a:r>
          </a:p>
        </p:txBody>
      </p:sp>
      <p:sp>
        <p:nvSpPr>
          <p:cNvPr id="91" name="Shape 91"/>
          <p:cNvSpPr txBox="1"/>
          <p:nvPr/>
        </p:nvSpPr>
        <p:spPr>
          <a:xfrm>
            <a:off x="1219200" y="42291000"/>
            <a:ext cx="30632400" cy="990600"/>
          </a:xfrm>
          <a:prstGeom prst="rect">
            <a:avLst/>
          </a:prstGeom>
          <a:noFill/>
          <a:ln>
            <a:noFill/>
          </a:ln>
        </p:spPr>
        <p:txBody>
          <a:bodyPr lIns="98650" tIns="49325" rIns="98650" bIns="49325" anchor="t" anchorCtr="0">
            <a:noAutofit/>
          </a:bodyPr>
          <a:lstStyle/>
          <a:p>
            <a:pPr marL="493712" indent="-493712" algn="ctr">
              <a:buClr>
                <a:schemeClr val="dk1"/>
              </a:buClr>
              <a:buSzPct val="25000"/>
            </a:pPr>
            <a:r>
              <a:rPr lang="en-US" sz="3000" b="0" i="0" u="none" strike="noStrike" cap="none" dirty="0">
                <a:solidFill>
                  <a:schemeClr val="dk1"/>
                </a:solidFill>
                <a:latin typeface="Arial"/>
                <a:ea typeface="Arial"/>
                <a:cs typeface="Arial"/>
                <a:sym typeface="Arial"/>
              </a:rPr>
              <a:t>The material presented in this poster is based upon the work supported by </a:t>
            </a:r>
            <a:r>
              <a:rPr lang="en-US" sz="3000" b="0" i="0" u="none" strike="noStrike" cap="none" dirty="0" smtClean="0">
                <a:solidFill>
                  <a:schemeClr val="dk1"/>
                </a:solidFill>
                <a:latin typeface="Arial"/>
                <a:ea typeface="Arial"/>
                <a:cs typeface="Arial"/>
                <a:sym typeface="Arial"/>
              </a:rPr>
              <a:t>Eduardo Garcia and </a:t>
            </a:r>
            <a:r>
              <a:rPr lang="en-US" sz="3000" b="0" i="0" u="none" strike="noStrike" cap="none" dirty="0" err="1" smtClean="0">
                <a:solidFill>
                  <a:schemeClr val="dk1"/>
                </a:solidFill>
                <a:latin typeface="Arial"/>
                <a:ea typeface="Arial"/>
                <a:cs typeface="Arial"/>
                <a:sym typeface="Arial"/>
              </a:rPr>
              <a:t>Masoud</a:t>
            </a:r>
            <a:r>
              <a:rPr lang="en-US" sz="3000" b="0" i="0" u="none" strike="noStrike" cap="none" dirty="0" smtClean="0">
                <a:solidFill>
                  <a:schemeClr val="dk1"/>
                </a:solidFill>
                <a:latin typeface="Arial"/>
                <a:ea typeface="Arial"/>
                <a:cs typeface="Arial"/>
                <a:sym typeface="Arial"/>
              </a:rPr>
              <a:t> </a:t>
            </a:r>
            <a:r>
              <a:rPr lang="en-US" sz="3000" b="0" i="0" u="none" strike="noStrike" cap="none" dirty="0" err="1" smtClean="0">
                <a:solidFill>
                  <a:schemeClr val="dk1"/>
                </a:solidFill>
                <a:latin typeface="Arial"/>
                <a:ea typeface="Arial"/>
                <a:cs typeface="Arial"/>
                <a:sym typeface="Arial"/>
              </a:rPr>
              <a:t>Sadjadi</a:t>
            </a:r>
            <a:r>
              <a:rPr lang="en-US" sz="3000" dirty="0" smtClean="0">
                <a:solidFill>
                  <a:schemeClr val="dk1"/>
                </a:solidFill>
              </a:rPr>
              <a:t>. </a:t>
            </a:r>
            <a:r>
              <a:rPr lang="en-US" sz="3000" b="0" i="0" u="none" strike="noStrike" cap="none" dirty="0" smtClean="0">
                <a:solidFill>
                  <a:schemeClr val="dk1"/>
                </a:solidFill>
                <a:latin typeface="Arial"/>
                <a:ea typeface="Arial"/>
                <a:cs typeface="Arial"/>
                <a:sym typeface="Arial"/>
              </a:rPr>
              <a:t>I </a:t>
            </a:r>
            <a:r>
              <a:rPr lang="en-US" sz="3000" b="0" i="0" u="none" strike="noStrike" cap="none" dirty="0">
                <a:solidFill>
                  <a:schemeClr val="dk1"/>
                </a:solidFill>
                <a:latin typeface="Arial"/>
                <a:ea typeface="Arial"/>
                <a:cs typeface="Arial"/>
                <a:sym typeface="Arial"/>
              </a:rPr>
              <a:t>am thankful to the help that I received from my group </a:t>
            </a:r>
            <a:r>
              <a:rPr lang="en-US" sz="3000" b="0" i="0" u="none" strike="noStrike" cap="none" dirty="0" smtClean="0">
                <a:solidFill>
                  <a:schemeClr val="dk1"/>
                </a:solidFill>
                <a:latin typeface="Arial"/>
                <a:ea typeface="Arial"/>
                <a:cs typeface="Arial"/>
                <a:sym typeface="Arial"/>
              </a:rPr>
              <a:t>member</a:t>
            </a:r>
            <a:r>
              <a:rPr lang="en-US" sz="3000" dirty="0" smtClean="0">
                <a:solidFill>
                  <a:schemeClr val="dk1"/>
                </a:solidFill>
              </a:rPr>
              <a:t>, Stephenson Petit-</a:t>
            </a:r>
            <a:r>
              <a:rPr lang="en-US" sz="3000" dirty="0" err="1" smtClean="0">
                <a:solidFill>
                  <a:schemeClr val="dk1"/>
                </a:solidFill>
              </a:rPr>
              <a:t>Homme</a:t>
            </a:r>
            <a:r>
              <a:rPr lang="en-US" sz="3000" dirty="0" smtClean="0">
                <a:solidFill>
                  <a:schemeClr val="dk1"/>
                </a:solidFill>
              </a:rPr>
              <a:t>.</a:t>
            </a:r>
            <a:endParaRPr lang="en-US" sz="3000" b="0" i="0" u="none" strike="noStrike" cap="none" dirty="0">
              <a:solidFill>
                <a:schemeClr val="dk1"/>
              </a:solidFill>
              <a:latin typeface="Arial"/>
              <a:ea typeface="Arial"/>
              <a:cs typeface="Arial"/>
              <a:sym typeface="Arial"/>
            </a:endParaRPr>
          </a:p>
        </p:txBody>
      </p:sp>
      <p:sp>
        <p:nvSpPr>
          <p:cNvPr id="92" name="Shape 92"/>
          <p:cNvSpPr txBox="1"/>
          <p:nvPr/>
        </p:nvSpPr>
        <p:spPr>
          <a:xfrm>
            <a:off x="914400" y="5486400"/>
            <a:ext cx="31089600" cy="35661601"/>
          </a:xfrm>
          <a:prstGeom prst="rect">
            <a:avLst/>
          </a:prstGeom>
          <a:noFill/>
          <a:ln w="63500" cap="flat" cmpd="sng">
            <a:solidFill>
              <a:srgbClr val="0033CC"/>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8400" b="0" i="0" u="none">
              <a:solidFill>
                <a:schemeClr val="dk1"/>
              </a:solidFill>
              <a:latin typeface="Arial"/>
              <a:ea typeface="Arial"/>
              <a:cs typeface="Arial"/>
              <a:sym typeface="Arial"/>
            </a:endParaRPr>
          </a:p>
        </p:txBody>
      </p:sp>
      <p:sp>
        <p:nvSpPr>
          <p:cNvPr id="93" name="Shape 93"/>
          <p:cNvSpPr txBox="1"/>
          <p:nvPr/>
        </p:nvSpPr>
        <p:spPr>
          <a:xfrm>
            <a:off x="1828800" y="5943600"/>
            <a:ext cx="10412100" cy="4434599"/>
          </a:xfrm>
          <a:prstGeom prst="rect">
            <a:avLst/>
          </a:prstGeom>
          <a:solidFill>
            <a:schemeClr val="lt1"/>
          </a:solidFill>
          <a:ln w="12700" cap="flat" cmpd="sng">
            <a:solidFill>
              <a:srgbClr val="0033CC"/>
            </a:solidFill>
            <a:prstDash val="solid"/>
            <a:miter/>
            <a:headEnd type="none" w="med" len="med"/>
            <a:tailEnd type="none" w="med" len="med"/>
          </a:ln>
          <a:effectLst>
            <a:outerShdw blurRad="50800" dist="38100" dir="5400000" algn="t" rotWithShape="0">
              <a:prstClr val="black">
                <a:alpha val="40000"/>
              </a:prstClr>
            </a:outerShdw>
          </a:effectLst>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dirty="0" smtClean="0">
                <a:solidFill>
                  <a:srgbClr val="336699"/>
                </a:solidFill>
                <a:latin typeface="Arial"/>
                <a:ea typeface="Arial"/>
                <a:cs typeface="Arial"/>
                <a:sym typeface="Arial"/>
              </a:rPr>
              <a:t>Problem</a:t>
            </a:r>
          </a:p>
          <a:p>
            <a:pPr marL="0" marR="0" lvl="0" indent="0" algn="just" rtl="0">
              <a:lnSpc>
                <a:spcPct val="100000"/>
              </a:lnSpc>
              <a:spcBef>
                <a:spcPts val="0"/>
              </a:spcBef>
              <a:spcAft>
                <a:spcPts val="0"/>
              </a:spcAft>
              <a:buClr>
                <a:srgbClr val="336699"/>
              </a:buClr>
              <a:buSzPct val="25000"/>
              <a:buFont typeface="Arial"/>
              <a:buNone/>
            </a:pPr>
            <a:r>
              <a:rPr lang="en-US" sz="4100" dirty="0" smtClean="0">
                <a:solidFill>
                  <a:srgbClr val="336699"/>
                </a:solidFill>
              </a:rPr>
              <a:t>Finding and managing the staff required to host events is a difficult and resource intensive process. Employers have to go through middlemen to find the staff they need, and incur high overhead costs as a result.</a:t>
            </a:r>
            <a:endParaRPr lang="en-US" sz="4100" dirty="0">
              <a:solidFill>
                <a:srgbClr val="336699"/>
              </a:solidFill>
            </a:endParaRPr>
          </a:p>
        </p:txBody>
      </p:sp>
      <p:sp>
        <p:nvSpPr>
          <p:cNvPr id="94" name="Shape 94"/>
          <p:cNvSpPr txBox="1"/>
          <p:nvPr/>
        </p:nvSpPr>
        <p:spPr>
          <a:xfrm>
            <a:off x="914400" y="41833801"/>
            <a:ext cx="31089600" cy="1676399"/>
          </a:xfrm>
          <a:prstGeom prst="rect">
            <a:avLst/>
          </a:prstGeom>
          <a:noFill/>
          <a:ln w="63500" cap="flat" cmpd="sng">
            <a:solidFill>
              <a:srgbClr val="0033CC"/>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8400" b="0" i="0" u="none">
              <a:solidFill>
                <a:schemeClr val="dk1"/>
              </a:solidFill>
              <a:latin typeface="Arial"/>
              <a:ea typeface="Arial"/>
              <a:cs typeface="Arial"/>
              <a:sym typeface="Arial"/>
            </a:endParaRPr>
          </a:p>
        </p:txBody>
      </p:sp>
      <p:sp>
        <p:nvSpPr>
          <p:cNvPr id="95" name="Shape 95"/>
          <p:cNvSpPr txBox="1"/>
          <p:nvPr/>
        </p:nvSpPr>
        <p:spPr>
          <a:xfrm>
            <a:off x="1192212" y="41376600"/>
            <a:ext cx="4979987" cy="892528"/>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a:solidFill>
                  <a:srgbClr val="336699"/>
                </a:solidFill>
                <a:latin typeface="Arial"/>
                <a:ea typeface="Arial"/>
                <a:cs typeface="Arial"/>
                <a:sym typeface="Arial"/>
              </a:rPr>
              <a:t>Acknowledgement</a:t>
            </a:r>
          </a:p>
        </p:txBody>
      </p:sp>
      <p:sp>
        <p:nvSpPr>
          <p:cNvPr id="96" name="Shape 96"/>
          <p:cNvSpPr txBox="1"/>
          <p:nvPr/>
        </p:nvSpPr>
        <p:spPr>
          <a:xfrm>
            <a:off x="15925800" y="446087"/>
            <a:ext cx="4724400" cy="1077912"/>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accent2"/>
              </a:buClr>
              <a:buSzPct val="25000"/>
              <a:buFont typeface="Arial"/>
              <a:buNone/>
            </a:pPr>
            <a:r>
              <a:rPr lang="en-US" sz="3200" b="1" i="0" u="none">
                <a:solidFill>
                  <a:schemeClr val="accent2"/>
                </a:solidFill>
                <a:latin typeface="Arial"/>
                <a:ea typeface="Arial"/>
                <a:cs typeface="Arial"/>
                <a:sym typeface="Arial"/>
              </a:rPr>
              <a:t>School of Computing &amp; Information Sciences</a:t>
            </a:r>
          </a:p>
        </p:txBody>
      </p:sp>
      <p:pic>
        <p:nvPicPr>
          <p:cNvPr id="97" name="Shape 97"/>
          <p:cNvPicPr preferRelativeResize="0"/>
          <p:nvPr/>
        </p:nvPicPr>
        <p:blipFill rotWithShape="1">
          <a:blip r:embed="rId3">
            <a:alphaModFix/>
          </a:blip>
          <a:srcRect/>
          <a:stretch/>
        </p:blipFill>
        <p:spPr>
          <a:xfrm>
            <a:off x="13182600" y="381000"/>
            <a:ext cx="2630487" cy="1219199"/>
          </a:xfrm>
          <a:prstGeom prst="rect">
            <a:avLst/>
          </a:prstGeom>
          <a:noFill/>
          <a:ln>
            <a:noFill/>
          </a:ln>
        </p:spPr>
      </p:pic>
      <p:sp>
        <p:nvSpPr>
          <p:cNvPr id="98" name="Shape 98"/>
          <p:cNvSpPr txBox="1"/>
          <p:nvPr/>
        </p:nvSpPr>
        <p:spPr>
          <a:xfrm>
            <a:off x="1828800" y="11125201"/>
            <a:ext cx="10439400" cy="7543800"/>
          </a:xfrm>
          <a:prstGeom prst="rect">
            <a:avLst/>
          </a:prstGeom>
          <a:solidFill>
            <a:schemeClr val="lt1"/>
          </a:solidFill>
          <a:ln w="12700" cap="flat" cmpd="sng">
            <a:solidFill>
              <a:srgbClr val="0033CC"/>
            </a:solidFill>
            <a:prstDash val="solid"/>
            <a:miter/>
            <a:headEnd type="none" w="med" len="med"/>
            <a:tailEnd type="none" w="med" len="med"/>
          </a:ln>
          <a:effectLst>
            <a:outerShdw blurRad="50800" dist="38100" dir="5400000" algn="t" rotWithShape="0">
              <a:prstClr val="black">
                <a:alpha val="40000"/>
              </a:prstClr>
            </a:outerShdw>
          </a:effectLst>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dirty="0">
                <a:solidFill>
                  <a:srgbClr val="336699"/>
                </a:solidFill>
                <a:latin typeface="Arial"/>
                <a:ea typeface="Arial"/>
                <a:cs typeface="Arial"/>
                <a:sym typeface="Arial"/>
              </a:rPr>
              <a:t>Current System</a:t>
            </a:r>
          </a:p>
          <a:p>
            <a:pPr marL="0" marR="0" lvl="0" indent="0" algn="just" rtl="0">
              <a:lnSpc>
                <a:spcPct val="100000"/>
              </a:lnSpc>
              <a:spcBef>
                <a:spcPts val="0"/>
              </a:spcBef>
              <a:spcAft>
                <a:spcPts val="0"/>
              </a:spcAft>
              <a:buClr>
                <a:srgbClr val="336699"/>
              </a:buClr>
              <a:buSzPct val="100000"/>
            </a:pPr>
            <a:r>
              <a:rPr lang="en-US" sz="4100" dirty="0" smtClean="0">
                <a:solidFill>
                  <a:srgbClr val="336699"/>
                </a:solidFill>
              </a:rPr>
              <a:t>Staffing agencies attempt to tackle this problem by providing access to their collection of available talent. However, this collection is limited, often resulting in the need to visit several of these agencies in order to execute an event.</a:t>
            </a:r>
          </a:p>
          <a:p>
            <a:pPr marL="0" marR="0" lvl="0" indent="0" algn="just" rtl="0">
              <a:lnSpc>
                <a:spcPct val="100000"/>
              </a:lnSpc>
              <a:spcBef>
                <a:spcPts val="0"/>
              </a:spcBef>
              <a:spcAft>
                <a:spcPts val="0"/>
              </a:spcAft>
              <a:buClr>
                <a:srgbClr val="336699"/>
              </a:buClr>
              <a:buSzPct val="100000"/>
            </a:pPr>
            <a:endParaRPr lang="en-US" sz="1100" dirty="0" smtClean="0">
              <a:solidFill>
                <a:srgbClr val="336699"/>
              </a:solidFill>
            </a:endParaRPr>
          </a:p>
          <a:p>
            <a:pPr marL="0" marR="0" lvl="0" indent="0" algn="just" rtl="0">
              <a:lnSpc>
                <a:spcPct val="100000"/>
              </a:lnSpc>
              <a:spcBef>
                <a:spcPts val="0"/>
              </a:spcBef>
              <a:spcAft>
                <a:spcPts val="0"/>
              </a:spcAft>
              <a:buClr>
                <a:srgbClr val="336699"/>
              </a:buClr>
              <a:buSzPct val="100000"/>
            </a:pPr>
            <a:r>
              <a:rPr lang="en-US" sz="4100" dirty="0" smtClean="0">
                <a:solidFill>
                  <a:srgbClr val="336699"/>
                </a:solidFill>
              </a:rPr>
              <a:t>Communication and management are also bottlenecked by having to consult with these middlemen in order to accomplish anything. </a:t>
            </a:r>
          </a:p>
          <a:p>
            <a:pPr marL="0" marR="0" lvl="0" indent="0" algn="ctr" rtl="0">
              <a:lnSpc>
                <a:spcPct val="100000"/>
              </a:lnSpc>
              <a:spcBef>
                <a:spcPts val="0"/>
              </a:spcBef>
              <a:spcAft>
                <a:spcPts val="0"/>
              </a:spcAft>
              <a:buClr>
                <a:srgbClr val="336699"/>
              </a:buClr>
              <a:buFont typeface="Arial"/>
              <a:buNone/>
            </a:pPr>
            <a:endParaRPr sz="4100" b="1" dirty="0">
              <a:solidFill>
                <a:srgbClr val="336699"/>
              </a:solidFill>
            </a:endParaRPr>
          </a:p>
        </p:txBody>
      </p:sp>
      <p:sp>
        <p:nvSpPr>
          <p:cNvPr id="99" name="Shape 99"/>
          <p:cNvSpPr txBox="1"/>
          <p:nvPr/>
        </p:nvSpPr>
        <p:spPr>
          <a:xfrm>
            <a:off x="22612350" y="5972175"/>
            <a:ext cx="8401050" cy="10515600"/>
          </a:xfrm>
          <a:prstGeom prst="rect">
            <a:avLst/>
          </a:prstGeom>
          <a:solidFill>
            <a:schemeClr val="lt1"/>
          </a:solidFill>
          <a:ln w="12700" cap="flat" cmpd="sng">
            <a:solidFill>
              <a:srgbClr val="0033CC"/>
            </a:solidFill>
            <a:prstDash val="solid"/>
            <a:miter/>
            <a:headEnd type="none" w="med" len="med"/>
            <a:tailEnd type="none" w="med" len="med"/>
          </a:ln>
          <a:effectLst>
            <a:outerShdw blurRad="50800" dist="38100" dir="5400000" algn="t" rotWithShape="0">
              <a:prstClr val="black">
                <a:alpha val="40000"/>
              </a:prstClr>
            </a:outerShdw>
          </a:effectLst>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dirty="0" smtClean="0">
                <a:solidFill>
                  <a:srgbClr val="336699"/>
                </a:solidFill>
                <a:latin typeface="Arial"/>
                <a:ea typeface="Arial"/>
                <a:cs typeface="Arial"/>
                <a:sym typeface="Arial"/>
              </a:rPr>
              <a:t>Requirements</a:t>
            </a:r>
          </a:p>
          <a:p>
            <a:pPr marL="0" marR="0" lvl="0" indent="0" algn="ctr" rtl="0">
              <a:lnSpc>
                <a:spcPct val="100000"/>
              </a:lnSpc>
              <a:spcBef>
                <a:spcPts val="0"/>
              </a:spcBef>
              <a:spcAft>
                <a:spcPts val="0"/>
              </a:spcAft>
              <a:buClr>
                <a:srgbClr val="336699"/>
              </a:buClr>
              <a:buSzPct val="25000"/>
              <a:buFont typeface="Arial"/>
              <a:buNone/>
            </a:pPr>
            <a:r>
              <a:rPr lang="en-US" sz="4100" dirty="0" smtClean="0">
                <a:solidFill>
                  <a:srgbClr val="336699"/>
                </a:solidFill>
              </a:rPr>
              <a:t>This application will allow users to:</a:t>
            </a:r>
            <a:endParaRPr lang="en-US" sz="4100" i="0" u="none" dirty="0" smtClean="0">
              <a:solidFill>
                <a:srgbClr val="336699"/>
              </a:solidFill>
              <a:latin typeface="Arial"/>
              <a:ea typeface="Arial"/>
              <a:cs typeface="Arial"/>
              <a:sym typeface="Arial"/>
            </a:endParaRPr>
          </a:p>
          <a:p>
            <a:pPr lvl="0" algn="ctr" rtl="0">
              <a:spcBef>
                <a:spcPts val="0"/>
              </a:spcBef>
              <a:buClr>
                <a:srgbClr val="336699"/>
              </a:buClr>
              <a:buSzPct val="100000"/>
              <a:buFont typeface="Arial" pitchFamily="34" charset="0"/>
              <a:buChar char="•"/>
            </a:pPr>
            <a:endParaRPr lang="en-US" sz="1100" dirty="0" smtClean="0">
              <a:solidFill>
                <a:srgbClr val="336699"/>
              </a:solidFill>
            </a:endParaRPr>
          </a:p>
          <a:p>
            <a:pPr lvl="0" rtl="0">
              <a:spcBef>
                <a:spcPts val="0"/>
              </a:spcBef>
              <a:buClr>
                <a:srgbClr val="336699"/>
              </a:buClr>
              <a:buSzPct val="100000"/>
              <a:buFont typeface="Arial" pitchFamily="34" charset="0"/>
              <a:buChar char="•"/>
            </a:pPr>
            <a:r>
              <a:rPr lang="en-US" sz="4100" dirty="0" smtClean="0">
                <a:solidFill>
                  <a:srgbClr val="336699"/>
                </a:solidFill>
              </a:rPr>
              <a:t> Create and manage accounts.</a:t>
            </a:r>
          </a:p>
          <a:p>
            <a:pPr lvl="0" rtl="0">
              <a:spcBef>
                <a:spcPts val="0"/>
              </a:spcBef>
              <a:buClr>
                <a:srgbClr val="336699"/>
              </a:buClr>
              <a:buSzPct val="100000"/>
              <a:buFont typeface="Arial" pitchFamily="34" charset="0"/>
              <a:buChar char="•"/>
            </a:pPr>
            <a:r>
              <a:rPr lang="en-US" sz="4100" dirty="0" smtClean="0">
                <a:solidFill>
                  <a:srgbClr val="336699"/>
                </a:solidFill>
              </a:rPr>
              <a:t> Browse for staff of all professions.</a:t>
            </a:r>
          </a:p>
          <a:p>
            <a:pPr lvl="0" rtl="0">
              <a:spcBef>
                <a:spcPts val="0"/>
              </a:spcBef>
              <a:buClr>
                <a:srgbClr val="336699"/>
              </a:buClr>
              <a:buSzPct val="100000"/>
              <a:buFont typeface="Arial" pitchFamily="34" charset="0"/>
              <a:buChar char="•"/>
            </a:pPr>
            <a:r>
              <a:rPr lang="en-US" sz="4100" dirty="0" smtClean="0">
                <a:solidFill>
                  <a:srgbClr val="336699"/>
                </a:solidFill>
              </a:rPr>
              <a:t> Create job postings visible to staff.</a:t>
            </a:r>
          </a:p>
          <a:p>
            <a:pPr lvl="0" rtl="0">
              <a:spcBef>
                <a:spcPts val="0"/>
              </a:spcBef>
              <a:buClr>
                <a:srgbClr val="336699"/>
              </a:buClr>
              <a:buSzPct val="100000"/>
              <a:buFont typeface="Arial" pitchFamily="34" charset="0"/>
              <a:buChar char="•"/>
            </a:pPr>
            <a:r>
              <a:rPr lang="en-US" sz="4100" dirty="0" smtClean="0">
                <a:solidFill>
                  <a:srgbClr val="336699"/>
                </a:solidFill>
              </a:rPr>
              <a:t> View detailed job information.</a:t>
            </a:r>
          </a:p>
          <a:p>
            <a:pPr lvl="0" rtl="0">
              <a:spcBef>
                <a:spcPts val="0"/>
              </a:spcBef>
              <a:buClr>
                <a:srgbClr val="336699"/>
              </a:buClr>
              <a:buSzPct val="100000"/>
              <a:buFont typeface="Arial" pitchFamily="34" charset="0"/>
              <a:buChar char="•"/>
            </a:pPr>
            <a:r>
              <a:rPr lang="en-US" sz="4100" dirty="0" smtClean="0">
                <a:solidFill>
                  <a:srgbClr val="336699"/>
                </a:solidFill>
              </a:rPr>
              <a:t> Apply for jobs as staff.</a:t>
            </a:r>
          </a:p>
          <a:p>
            <a:pPr lvl="0" rtl="0">
              <a:spcBef>
                <a:spcPts val="0"/>
              </a:spcBef>
              <a:buClr>
                <a:srgbClr val="336699"/>
              </a:buClr>
              <a:buSzPct val="100000"/>
              <a:buFont typeface="Arial" pitchFamily="34" charset="0"/>
              <a:buChar char="•"/>
            </a:pPr>
            <a:r>
              <a:rPr lang="en-US" sz="4100" dirty="0" smtClean="0">
                <a:solidFill>
                  <a:srgbClr val="336699"/>
                </a:solidFill>
              </a:rPr>
              <a:t> Book staff as an employer.</a:t>
            </a:r>
          </a:p>
          <a:p>
            <a:pPr lvl="0" rtl="0">
              <a:spcBef>
                <a:spcPts val="0"/>
              </a:spcBef>
              <a:buClr>
                <a:srgbClr val="336699"/>
              </a:buClr>
              <a:buSzPct val="100000"/>
              <a:buFont typeface="Arial" pitchFamily="34" charset="0"/>
              <a:buChar char="•"/>
            </a:pPr>
            <a:r>
              <a:rPr lang="en-US" sz="4100" dirty="0" smtClean="0">
                <a:solidFill>
                  <a:srgbClr val="336699"/>
                </a:solidFill>
              </a:rPr>
              <a:t> Manage the employer/employee interactions.</a:t>
            </a:r>
          </a:p>
          <a:p>
            <a:pPr lvl="1">
              <a:buClr>
                <a:srgbClr val="336699"/>
              </a:buClr>
              <a:buSzPct val="100000"/>
              <a:buFont typeface="Arial" pitchFamily="34" charset="0"/>
              <a:buChar char="•"/>
            </a:pPr>
            <a:r>
              <a:rPr lang="en-US" sz="4100" dirty="0" smtClean="0">
                <a:solidFill>
                  <a:srgbClr val="336699"/>
                </a:solidFill>
              </a:rPr>
              <a:t> View detailed staff information</a:t>
            </a:r>
          </a:p>
          <a:p>
            <a:pPr lvl="0" rtl="0">
              <a:spcBef>
                <a:spcPts val="0"/>
              </a:spcBef>
              <a:buClr>
                <a:srgbClr val="336699"/>
              </a:buClr>
              <a:buSzPct val="100000"/>
              <a:buFont typeface="Arial" pitchFamily="34" charset="0"/>
              <a:buChar char="•"/>
            </a:pPr>
            <a:r>
              <a:rPr lang="en-US" sz="4100" dirty="0" smtClean="0">
                <a:solidFill>
                  <a:srgbClr val="336699"/>
                </a:solidFill>
              </a:rPr>
              <a:t> Manage job postings.</a:t>
            </a:r>
          </a:p>
          <a:p>
            <a:pPr lvl="0" rtl="0">
              <a:spcBef>
                <a:spcPts val="0"/>
              </a:spcBef>
              <a:buClr>
                <a:srgbClr val="336699"/>
              </a:buClr>
              <a:buSzPct val="100000"/>
              <a:buFont typeface="Arial" pitchFamily="34" charset="0"/>
              <a:buChar char="•"/>
            </a:pPr>
            <a:r>
              <a:rPr lang="en-US" sz="4100" dirty="0" smtClean="0">
                <a:solidFill>
                  <a:srgbClr val="336699"/>
                </a:solidFill>
              </a:rPr>
              <a:t> Receive notifications of pertinent events. </a:t>
            </a:r>
          </a:p>
          <a:p>
            <a:pPr lvl="0" rtl="0">
              <a:spcBef>
                <a:spcPts val="0"/>
              </a:spcBef>
              <a:buClr>
                <a:srgbClr val="336699"/>
              </a:buClr>
              <a:buSzPct val="100000"/>
              <a:buFont typeface="Arial" pitchFamily="34" charset="0"/>
              <a:buChar char="•"/>
            </a:pPr>
            <a:endParaRPr lang="en-US" sz="4100" dirty="0" smtClean="0">
              <a:solidFill>
                <a:srgbClr val="336699"/>
              </a:solidFill>
            </a:endParaRPr>
          </a:p>
          <a:p>
            <a:pPr lvl="0" algn="just" rtl="0">
              <a:spcBef>
                <a:spcPts val="0"/>
              </a:spcBef>
              <a:buClr>
                <a:srgbClr val="336699"/>
              </a:buClr>
              <a:buSzPct val="100000"/>
              <a:buFont typeface="Arial" pitchFamily="34" charset="0"/>
              <a:buChar char="•"/>
            </a:pPr>
            <a:endParaRPr lang="en-US" sz="4100" dirty="0">
              <a:solidFill>
                <a:srgbClr val="336699"/>
              </a:solidFill>
            </a:endParaRPr>
          </a:p>
          <a:p>
            <a:pPr marL="0" marR="0" lvl="0" indent="0" algn="just" rtl="0">
              <a:lnSpc>
                <a:spcPct val="100000"/>
              </a:lnSpc>
              <a:spcBef>
                <a:spcPts val="0"/>
              </a:spcBef>
              <a:spcAft>
                <a:spcPts val="0"/>
              </a:spcAft>
              <a:buClr>
                <a:srgbClr val="336699"/>
              </a:buClr>
              <a:buFont typeface="Arial"/>
              <a:buNone/>
            </a:pPr>
            <a:endParaRPr sz="4100" b="1" dirty="0">
              <a:solidFill>
                <a:srgbClr val="336699"/>
              </a:solidFill>
            </a:endParaRPr>
          </a:p>
        </p:txBody>
      </p:sp>
      <p:sp>
        <p:nvSpPr>
          <p:cNvPr id="100" name="Shape 100"/>
          <p:cNvSpPr txBox="1"/>
          <p:nvPr/>
        </p:nvSpPr>
        <p:spPr>
          <a:xfrm>
            <a:off x="2228850" y="19583400"/>
            <a:ext cx="7239000" cy="10744200"/>
          </a:xfrm>
          <a:prstGeom prst="rect">
            <a:avLst/>
          </a:prstGeom>
          <a:solidFill>
            <a:schemeClr val="lt1"/>
          </a:solidFill>
          <a:ln w="12700" cap="flat" cmpd="sng">
            <a:solidFill>
              <a:srgbClr val="0033CC"/>
            </a:solidFill>
            <a:prstDash val="solid"/>
            <a:miter/>
            <a:headEnd type="none" w="med" len="med"/>
            <a:tailEnd type="none" w="med" len="med"/>
          </a:ln>
          <a:effectLst>
            <a:outerShdw blurRad="50800" dist="38100" dir="5400000" algn="t" rotWithShape="0">
              <a:prstClr val="black">
                <a:alpha val="40000"/>
              </a:prstClr>
            </a:outerShdw>
          </a:effectLst>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a:solidFill>
                  <a:srgbClr val="336699"/>
                </a:solidFill>
                <a:latin typeface="Arial"/>
                <a:ea typeface="Arial"/>
                <a:cs typeface="Arial"/>
                <a:sym typeface="Arial"/>
              </a:rPr>
              <a:t>System Design</a:t>
            </a:r>
          </a:p>
        </p:txBody>
      </p:sp>
      <p:sp>
        <p:nvSpPr>
          <p:cNvPr id="101" name="Shape 101"/>
          <p:cNvSpPr txBox="1"/>
          <p:nvPr/>
        </p:nvSpPr>
        <p:spPr>
          <a:xfrm>
            <a:off x="10744200" y="19583400"/>
            <a:ext cx="11582400" cy="10744200"/>
          </a:xfrm>
          <a:prstGeom prst="rect">
            <a:avLst/>
          </a:prstGeom>
          <a:solidFill>
            <a:schemeClr val="lt1"/>
          </a:solidFill>
          <a:ln w="12700" cap="flat" cmpd="sng">
            <a:solidFill>
              <a:srgbClr val="0033CC"/>
            </a:solidFill>
            <a:prstDash val="solid"/>
            <a:miter/>
            <a:headEnd type="none" w="med" len="med"/>
            <a:tailEnd type="none" w="med" len="med"/>
          </a:ln>
          <a:effectLst>
            <a:outerShdw blurRad="50800" dist="38100" dir="5400000" algn="t" rotWithShape="0">
              <a:prstClr val="black">
                <a:alpha val="40000"/>
              </a:prstClr>
            </a:outerShdw>
          </a:effectLst>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a:solidFill>
                  <a:srgbClr val="336699"/>
                </a:solidFill>
                <a:latin typeface="Arial"/>
                <a:ea typeface="Arial"/>
                <a:cs typeface="Arial"/>
                <a:sym typeface="Arial"/>
              </a:rPr>
              <a:t>Object Design</a:t>
            </a:r>
          </a:p>
        </p:txBody>
      </p:sp>
      <p:sp>
        <p:nvSpPr>
          <p:cNvPr id="102" name="Shape 102"/>
          <p:cNvSpPr txBox="1"/>
          <p:nvPr/>
        </p:nvSpPr>
        <p:spPr>
          <a:xfrm>
            <a:off x="23326725" y="19611975"/>
            <a:ext cx="7667625" cy="6172200"/>
          </a:xfrm>
          <a:prstGeom prst="rect">
            <a:avLst/>
          </a:prstGeom>
          <a:solidFill>
            <a:schemeClr val="lt1"/>
          </a:solidFill>
          <a:ln w="12700" cap="flat" cmpd="sng">
            <a:solidFill>
              <a:srgbClr val="0033CC"/>
            </a:solidFill>
            <a:prstDash val="solid"/>
            <a:miter/>
            <a:headEnd type="none" w="med" len="med"/>
            <a:tailEnd type="none" w="med" len="med"/>
          </a:ln>
          <a:effectLst>
            <a:outerShdw blurRad="50800" dist="38100" dir="5400000" algn="t" rotWithShape="0">
              <a:prstClr val="black">
                <a:alpha val="40000"/>
              </a:prstClr>
            </a:outerShdw>
          </a:effectLst>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dirty="0">
                <a:solidFill>
                  <a:srgbClr val="336699"/>
                </a:solidFill>
                <a:latin typeface="Arial"/>
                <a:ea typeface="Arial"/>
                <a:cs typeface="Arial"/>
                <a:sym typeface="Arial"/>
              </a:rPr>
              <a:t>Implementation</a:t>
            </a:r>
          </a:p>
          <a:p>
            <a:pPr lvl="0" rtl="0">
              <a:spcBef>
                <a:spcPts val="0"/>
              </a:spcBef>
              <a:buClr>
                <a:srgbClr val="336699"/>
              </a:buClr>
              <a:buSzPct val="100000"/>
              <a:buFont typeface="Arial" pitchFamily="34" charset="0"/>
              <a:buChar char="•"/>
            </a:pPr>
            <a:r>
              <a:rPr lang="en-US" sz="4100" dirty="0" smtClean="0">
                <a:solidFill>
                  <a:srgbClr val="336699"/>
                </a:solidFill>
              </a:rPr>
              <a:t> The application is built using Objective-C in the </a:t>
            </a:r>
            <a:r>
              <a:rPr lang="en-US" sz="4100" dirty="0" err="1" smtClean="0">
                <a:solidFill>
                  <a:srgbClr val="336699"/>
                </a:solidFill>
              </a:rPr>
              <a:t>Xcode</a:t>
            </a:r>
            <a:r>
              <a:rPr lang="en-US" sz="4100" dirty="0" smtClean="0">
                <a:solidFill>
                  <a:srgbClr val="336699"/>
                </a:solidFill>
              </a:rPr>
              <a:t> IDE.</a:t>
            </a:r>
          </a:p>
          <a:p>
            <a:pPr lvl="0" rtl="0">
              <a:spcBef>
                <a:spcPts val="0"/>
              </a:spcBef>
              <a:buClr>
                <a:srgbClr val="336699"/>
              </a:buClr>
              <a:buSzPct val="100000"/>
              <a:buFont typeface="Arial" pitchFamily="34" charset="0"/>
              <a:buChar char="•"/>
            </a:pPr>
            <a:r>
              <a:rPr lang="en-US" sz="4100" dirty="0" smtClean="0">
                <a:solidFill>
                  <a:srgbClr val="336699"/>
                </a:solidFill>
              </a:rPr>
              <a:t> The system uses the model view controller design pattern.</a:t>
            </a:r>
          </a:p>
          <a:p>
            <a:pPr lvl="0" rtl="0">
              <a:spcBef>
                <a:spcPts val="0"/>
              </a:spcBef>
              <a:buClr>
                <a:srgbClr val="336699"/>
              </a:buClr>
              <a:buSzPct val="100000"/>
              <a:buFont typeface="Arial" pitchFamily="34" charset="0"/>
              <a:buChar char="•"/>
            </a:pPr>
            <a:r>
              <a:rPr lang="en-US" sz="4100" dirty="0" smtClean="0">
                <a:solidFill>
                  <a:srgbClr val="336699"/>
                </a:solidFill>
              </a:rPr>
              <a:t> The server runs Linux, Apache, </a:t>
            </a:r>
            <a:r>
              <a:rPr lang="en-US" sz="4100" dirty="0" err="1" smtClean="0">
                <a:solidFill>
                  <a:srgbClr val="336699"/>
                </a:solidFill>
              </a:rPr>
              <a:t>MySQL</a:t>
            </a:r>
            <a:r>
              <a:rPr lang="en-US" sz="4100" dirty="0" smtClean="0">
                <a:solidFill>
                  <a:srgbClr val="336699"/>
                </a:solidFill>
              </a:rPr>
              <a:t> and PHP and uses JSON POST requests to send and receive data.</a:t>
            </a:r>
          </a:p>
          <a:p>
            <a:pPr lvl="0" rtl="0">
              <a:spcBef>
                <a:spcPts val="0"/>
              </a:spcBef>
              <a:buClr>
                <a:srgbClr val="336699"/>
              </a:buClr>
              <a:buSzPct val="100000"/>
              <a:buFont typeface="Arial" pitchFamily="34" charset="0"/>
              <a:buChar char="•"/>
            </a:pPr>
            <a:endParaRPr lang="en-US" sz="4100" dirty="0" smtClean="0">
              <a:solidFill>
                <a:srgbClr val="336699"/>
              </a:solidFill>
            </a:endParaRPr>
          </a:p>
          <a:p>
            <a:pPr lvl="0" rtl="0">
              <a:spcBef>
                <a:spcPts val="0"/>
              </a:spcBef>
              <a:buClr>
                <a:srgbClr val="336699"/>
              </a:buClr>
              <a:buSzPct val="100000"/>
              <a:buFont typeface="Arial" pitchFamily="34" charset="0"/>
              <a:buChar char="•"/>
            </a:pPr>
            <a:endParaRPr lang="en-US" sz="4100" i="1" dirty="0" smtClean="0">
              <a:solidFill>
                <a:srgbClr val="336699"/>
              </a:solidFill>
            </a:endParaRPr>
          </a:p>
          <a:p>
            <a:pPr lvl="0" rtl="0">
              <a:spcBef>
                <a:spcPts val="0"/>
              </a:spcBef>
              <a:buClr>
                <a:srgbClr val="336699"/>
              </a:buClr>
              <a:buSzPct val="100000"/>
              <a:buFont typeface="Arial" pitchFamily="34" charset="0"/>
              <a:buChar char="•"/>
            </a:pPr>
            <a:endParaRPr lang="en-US" sz="4100" dirty="0">
              <a:solidFill>
                <a:srgbClr val="336699"/>
              </a:solidFill>
            </a:endParaRPr>
          </a:p>
          <a:p>
            <a:pPr marL="0" marR="0" lvl="0" indent="0" algn="ctr" rtl="0">
              <a:lnSpc>
                <a:spcPct val="100000"/>
              </a:lnSpc>
              <a:spcBef>
                <a:spcPts val="0"/>
              </a:spcBef>
              <a:spcAft>
                <a:spcPts val="0"/>
              </a:spcAft>
              <a:buClr>
                <a:srgbClr val="336699"/>
              </a:buClr>
              <a:buFont typeface="Arial"/>
              <a:buNone/>
            </a:pPr>
            <a:endParaRPr sz="4100" b="1" dirty="0">
              <a:solidFill>
                <a:srgbClr val="336699"/>
              </a:solidFill>
            </a:endParaRPr>
          </a:p>
        </p:txBody>
      </p:sp>
      <p:sp>
        <p:nvSpPr>
          <p:cNvPr id="103" name="Shape 103"/>
          <p:cNvSpPr txBox="1"/>
          <p:nvPr/>
        </p:nvSpPr>
        <p:spPr>
          <a:xfrm>
            <a:off x="23326725" y="26393775"/>
            <a:ext cx="7620000" cy="5867400"/>
          </a:xfrm>
          <a:prstGeom prst="rect">
            <a:avLst/>
          </a:prstGeom>
          <a:solidFill>
            <a:schemeClr val="lt1"/>
          </a:solidFill>
          <a:ln w="12700" cap="flat" cmpd="sng">
            <a:solidFill>
              <a:srgbClr val="0033CC"/>
            </a:solidFill>
            <a:prstDash val="solid"/>
            <a:miter/>
            <a:headEnd type="none" w="med" len="med"/>
            <a:tailEnd type="none" w="med" len="med"/>
          </a:ln>
          <a:effectLst>
            <a:outerShdw blurRad="50800" dist="38100" dir="5400000" algn="t" rotWithShape="0">
              <a:prstClr val="black">
                <a:alpha val="40000"/>
              </a:prstClr>
            </a:outerShdw>
          </a:effectLst>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dirty="0" smtClean="0">
                <a:solidFill>
                  <a:srgbClr val="336699"/>
                </a:solidFill>
                <a:latin typeface="Arial"/>
                <a:ea typeface="Arial"/>
                <a:cs typeface="Arial"/>
                <a:sym typeface="Arial"/>
              </a:rPr>
              <a:t>Verification</a:t>
            </a:r>
          </a:p>
          <a:p>
            <a:pPr marL="0" marR="0" lvl="0" indent="0" algn="just" rtl="0">
              <a:lnSpc>
                <a:spcPct val="100000"/>
              </a:lnSpc>
              <a:spcBef>
                <a:spcPts val="0"/>
              </a:spcBef>
              <a:spcAft>
                <a:spcPts val="0"/>
              </a:spcAft>
              <a:buClr>
                <a:srgbClr val="336699"/>
              </a:buClr>
              <a:buSzPct val="25000"/>
              <a:buFont typeface="Arial"/>
              <a:buNone/>
            </a:pPr>
            <a:r>
              <a:rPr lang="en-US" sz="4100" dirty="0" smtClean="0">
                <a:solidFill>
                  <a:srgbClr val="336699"/>
                </a:solidFill>
              </a:rPr>
              <a:t>Testing and validation was handled manually through the use of several test cases for each use case. Both sunny day and rainy day tests were considered to ensure that the system was working in many different conditions.</a:t>
            </a:r>
            <a:endParaRPr lang="en-US" sz="4100" i="0" u="none" dirty="0">
              <a:solidFill>
                <a:srgbClr val="336699"/>
              </a:solidFill>
              <a:latin typeface="Arial"/>
              <a:ea typeface="Arial"/>
              <a:cs typeface="Arial"/>
              <a:sym typeface="Arial"/>
            </a:endParaRPr>
          </a:p>
        </p:txBody>
      </p:sp>
      <p:sp>
        <p:nvSpPr>
          <p:cNvPr id="104" name="Shape 104"/>
          <p:cNvSpPr txBox="1"/>
          <p:nvPr/>
        </p:nvSpPr>
        <p:spPr>
          <a:xfrm>
            <a:off x="2209800" y="31013400"/>
            <a:ext cx="20345400" cy="9372600"/>
          </a:xfrm>
          <a:prstGeom prst="rect">
            <a:avLst/>
          </a:prstGeom>
          <a:solidFill>
            <a:schemeClr val="lt1"/>
          </a:solidFill>
          <a:ln w="12700" cap="flat" cmpd="sng">
            <a:solidFill>
              <a:srgbClr val="0033CC"/>
            </a:solidFill>
            <a:prstDash val="solid"/>
            <a:miter/>
            <a:headEnd type="none" w="med" len="med"/>
            <a:tailEnd type="none" w="med" len="med"/>
          </a:ln>
          <a:effectLst>
            <a:outerShdw blurRad="50800" dist="38100" dir="5400000" algn="t" rotWithShape="0">
              <a:prstClr val="black">
                <a:alpha val="40000"/>
              </a:prstClr>
            </a:outerShdw>
          </a:effectLst>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dirty="0" smtClean="0">
                <a:solidFill>
                  <a:srgbClr val="336699"/>
                </a:solidFill>
                <a:latin typeface="Arial"/>
                <a:ea typeface="Arial"/>
                <a:cs typeface="Arial"/>
                <a:sym typeface="Arial"/>
              </a:rPr>
              <a:t>Screenshots</a:t>
            </a:r>
            <a:endParaRPr lang="en-US" sz="4100" b="1" i="0" u="none" dirty="0">
              <a:solidFill>
                <a:srgbClr val="336699"/>
              </a:solidFill>
              <a:latin typeface="Arial"/>
              <a:ea typeface="Arial"/>
              <a:cs typeface="Arial"/>
              <a:sym typeface="Arial"/>
            </a:endParaRPr>
          </a:p>
        </p:txBody>
      </p:sp>
      <p:sp>
        <p:nvSpPr>
          <p:cNvPr id="105" name="Shape 105"/>
          <p:cNvSpPr txBox="1"/>
          <p:nvPr/>
        </p:nvSpPr>
        <p:spPr>
          <a:xfrm>
            <a:off x="23326725" y="32870775"/>
            <a:ext cx="7620000" cy="6019800"/>
          </a:xfrm>
          <a:prstGeom prst="rect">
            <a:avLst/>
          </a:prstGeom>
          <a:solidFill>
            <a:schemeClr val="lt1"/>
          </a:solidFill>
          <a:ln w="12700" cap="flat" cmpd="sng">
            <a:solidFill>
              <a:srgbClr val="0033CC"/>
            </a:solidFill>
            <a:prstDash val="solid"/>
            <a:miter/>
            <a:headEnd type="none" w="med" len="med"/>
            <a:tailEnd type="none" w="med" len="med"/>
          </a:ln>
          <a:effectLst>
            <a:outerShdw blurRad="50800" dist="38100" dir="5400000" algn="t" rotWithShape="0">
              <a:prstClr val="black">
                <a:alpha val="40000"/>
              </a:prstClr>
            </a:outerShdw>
          </a:effectLst>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dirty="0">
                <a:solidFill>
                  <a:srgbClr val="336699"/>
                </a:solidFill>
                <a:latin typeface="Arial"/>
                <a:ea typeface="Arial"/>
                <a:cs typeface="Arial"/>
                <a:sym typeface="Arial"/>
              </a:rPr>
              <a:t>Summary</a:t>
            </a:r>
          </a:p>
          <a:p>
            <a:pPr lvl="0" algn="just" rtl="0">
              <a:spcBef>
                <a:spcPts val="0"/>
              </a:spcBef>
              <a:buClr>
                <a:srgbClr val="336699"/>
              </a:buClr>
              <a:buSzPct val="25000"/>
              <a:buFont typeface="Arial"/>
              <a:buNone/>
            </a:pPr>
            <a:r>
              <a:rPr lang="en-US" sz="4100" dirty="0" smtClean="0">
                <a:solidFill>
                  <a:srgbClr val="336699"/>
                </a:solidFill>
              </a:rPr>
              <a:t>Go Local Staff is a secure and efficient way for employers to connect with a vast number of staff. This app removes the need for resource intensive middlemen and provides employers the tools needed to the host perfect event. </a:t>
            </a:r>
            <a:endParaRPr lang="en-US" sz="4100" dirty="0">
              <a:solidFill>
                <a:srgbClr val="336699"/>
              </a:solidFill>
            </a:endParaRPr>
          </a:p>
          <a:p>
            <a:pPr marL="0" marR="0" lvl="0" indent="0" algn="ctr" rtl="0">
              <a:lnSpc>
                <a:spcPct val="100000"/>
              </a:lnSpc>
              <a:spcBef>
                <a:spcPts val="0"/>
              </a:spcBef>
              <a:spcAft>
                <a:spcPts val="0"/>
              </a:spcAft>
              <a:buClr>
                <a:srgbClr val="336699"/>
              </a:buClr>
              <a:buFont typeface="Arial"/>
              <a:buNone/>
            </a:pPr>
            <a:endParaRPr sz="4100" b="1" dirty="0">
              <a:solidFill>
                <a:srgbClr val="336699"/>
              </a:solidFill>
            </a:endParaRPr>
          </a:p>
        </p:txBody>
      </p:sp>
      <p:sp>
        <p:nvSpPr>
          <p:cNvPr id="108" name="Shape 108"/>
          <p:cNvSpPr txBox="1"/>
          <p:nvPr/>
        </p:nvSpPr>
        <p:spPr>
          <a:xfrm>
            <a:off x="12954000" y="5972175"/>
            <a:ext cx="9067800" cy="10972800"/>
          </a:xfrm>
          <a:prstGeom prst="rect">
            <a:avLst/>
          </a:prstGeom>
          <a:solidFill>
            <a:schemeClr val="lt1"/>
          </a:solidFill>
          <a:ln w="12700" cap="flat" cmpd="sng">
            <a:solidFill>
              <a:srgbClr val="0033CC"/>
            </a:solidFill>
            <a:prstDash val="solid"/>
            <a:miter/>
            <a:headEnd type="none" w="med" len="med"/>
            <a:tailEnd type="none" w="med" len="med"/>
          </a:ln>
          <a:effectLst>
            <a:outerShdw blurRad="50800" dist="38100" dir="5400000" algn="t" rotWithShape="0">
              <a:prstClr val="black">
                <a:alpha val="40000"/>
              </a:prstClr>
            </a:outerShdw>
          </a:effectLst>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dirty="0">
                <a:solidFill>
                  <a:srgbClr val="336699"/>
                </a:solidFill>
              </a:rPr>
              <a:t>Solution</a:t>
            </a:r>
          </a:p>
          <a:p>
            <a:pPr marL="0" marR="0" lvl="0" indent="0" algn="just" rtl="0">
              <a:lnSpc>
                <a:spcPct val="100000"/>
              </a:lnSpc>
              <a:spcBef>
                <a:spcPts val="0"/>
              </a:spcBef>
              <a:spcAft>
                <a:spcPts val="0"/>
              </a:spcAft>
              <a:buClr>
                <a:srgbClr val="336699"/>
              </a:buClr>
              <a:buSzPct val="25000"/>
              <a:buFont typeface="Arial"/>
              <a:buNone/>
            </a:pPr>
            <a:r>
              <a:rPr lang="en-US" sz="4100" dirty="0" smtClean="0">
                <a:solidFill>
                  <a:srgbClr val="336699"/>
                </a:solidFill>
              </a:rPr>
              <a:t>Go Local Staff is an </a:t>
            </a:r>
            <a:r>
              <a:rPr lang="en-US" sz="4100" dirty="0" err="1" smtClean="0">
                <a:solidFill>
                  <a:srgbClr val="336699"/>
                </a:solidFill>
              </a:rPr>
              <a:t>iPhone</a:t>
            </a:r>
            <a:r>
              <a:rPr lang="en-US" sz="4100" dirty="0" smtClean="0">
                <a:solidFill>
                  <a:srgbClr val="336699"/>
                </a:solidFill>
              </a:rPr>
              <a:t> application that aims to solve these issues by eliminating the middleman, connecting employers directly to their staff. The app allows employers to search for, employ, and manage staff. I have worked to implement the backbone of the staff and job management, including but not limited to:</a:t>
            </a:r>
          </a:p>
          <a:p>
            <a:pPr marL="0" marR="0" lvl="0" indent="0" algn="just" rtl="0">
              <a:lnSpc>
                <a:spcPct val="100000"/>
              </a:lnSpc>
              <a:spcBef>
                <a:spcPts val="0"/>
              </a:spcBef>
              <a:spcAft>
                <a:spcPts val="0"/>
              </a:spcAft>
              <a:buClr>
                <a:srgbClr val="336699"/>
              </a:buClr>
              <a:buSzPct val="100000"/>
              <a:buFont typeface="Arial" pitchFamily="34" charset="0"/>
              <a:buChar char="•"/>
            </a:pPr>
            <a:r>
              <a:rPr lang="en-US" sz="4100" dirty="0" smtClean="0">
                <a:solidFill>
                  <a:srgbClr val="336699"/>
                </a:solidFill>
              </a:rPr>
              <a:t> Job creation and posting</a:t>
            </a:r>
          </a:p>
          <a:p>
            <a:pPr marL="0" marR="0" lvl="0" indent="0" algn="just" rtl="0">
              <a:lnSpc>
                <a:spcPct val="100000"/>
              </a:lnSpc>
              <a:spcBef>
                <a:spcPts val="0"/>
              </a:spcBef>
              <a:spcAft>
                <a:spcPts val="0"/>
              </a:spcAft>
              <a:buClr>
                <a:srgbClr val="336699"/>
              </a:buClr>
              <a:buSzPct val="100000"/>
              <a:buFont typeface="Arial" pitchFamily="34" charset="0"/>
              <a:buChar char="•"/>
            </a:pPr>
            <a:r>
              <a:rPr lang="en-US" sz="4100" dirty="0" smtClean="0">
                <a:solidFill>
                  <a:srgbClr val="336699"/>
                </a:solidFill>
              </a:rPr>
              <a:t> Staff hiring/dismissal </a:t>
            </a:r>
          </a:p>
          <a:p>
            <a:pPr marL="0" marR="0" lvl="0" indent="0" algn="just" rtl="0">
              <a:lnSpc>
                <a:spcPct val="100000"/>
              </a:lnSpc>
              <a:spcBef>
                <a:spcPts val="0"/>
              </a:spcBef>
              <a:spcAft>
                <a:spcPts val="0"/>
              </a:spcAft>
              <a:buClr>
                <a:srgbClr val="336699"/>
              </a:buClr>
              <a:buSzPct val="100000"/>
              <a:buFont typeface="Arial" pitchFamily="34" charset="0"/>
              <a:buChar char="•"/>
            </a:pPr>
            <a:r>
              <a:rPr lang="en-US" sz="4100" dirty="0" smtClean="0">
                <a:solidFill>
                  <a:srgbClr val="336699"/>
                </a:solidFill>
              </a:rPr>
              <a:t> Job searching</a:t>
            </a:r>
          </a:p>
          <a:p>
            <a:pPr marL="0" marR="0" lvl="0" indent="0" algn="just" rtl="0">
              <a:lnSpc>
                <a:spcPct val="100000"/>
              </a:lnSpc>
              <a:spcBef>
                <a:spcPts val="0"/>
              </a:spcBef>
              <a:spcAft>
                <a:spcPts val="0"/>
              </a:spcAft>
              <a:buClr>
                <a:srgbClr val="336699"/>
              </a:buClr>
              <a:buSzPct val="100000"/>
              <a:buFont typeface="Arial" pitchFamily="34" charset="0"/>
              <a:buChar char="•"/>
            </a:pPr>
            <a:r>
              <a:rPr lang="en-US" sz="4100" dirty="0" smtClean="0">
                <a:solidFill>
                  <a:srgbClr val="336699"/>
                </a:solidFill>
              </a:rPr>
              <a:t> Job management</a:t>
            </a:r>
          </a:p>
          <a:p>
            <a:pPr marL="0" marR="0" lvl="0" indent="0" algn="just" rtl="0">
              <a:lnSpc>
                <a:spcPct val="100000"/>
              </a:lnSpc>
              <a:spcBef>
                <a:spcPts val="0"/>
              </a:spcBef>
              <a:spcAft>
                <a:spcPts val="0"/>
              </a:spcAft>
              <a:buClr>
                <a:srgbClr val="336699"/>
              </a:buClr>
              <a:buSzPct val="100000"/>
              <a:buFont typeface="Arial" pitchFamily="34" charset="0"/>
              <a:buChar char="•"/>
            </a:pPr>
            <a:endParaRPr lang="en-US" sz="4100" dirty="0" smtClean="0">
              <a:solidFill>
                <a:srgbClr val="336699"/>
              </a:solidFill>
            </a:endParaRPr>
          </a:p>
          <a:p>
            <a:pPr marL="0" marR="0" lvl="0" indent="0" algn="just" rtl="0">
              <a:lnSpc>
                <a:spcPct val="100000"/>
              </a:lnSpc>
              <a:spcBef>
                <a:spcPts val="0"/>
              </a:spcBef>
              <a:spcAft>
                <a:spcPts val="0"/>
              </a:spcAft>
              <a:buClr>
                <a:srgbClr val="336699"/>
              </a:buClr>
              <a:buSzPct val="100000"/>
              <a:buFont typeface="Arial" pitchFamily="34" charset="0"/>
              <a:buChar char="•"/>
            </a:pPr>
            <a:endParaRPr lang="en-US" sz="4100" dirty="0" smtClean="0">
              <a:solidFill>
                <a:srgbClr val="336699"/>
              </a:solidFill>
            </a:endParaRPr>
          </a:p>
          <a:p>
            <a:pPr marL="0" marR="0" lvl="0" indent="0" algn="just" rtl="0">
              <a:lnSpc>
                <a:spcPct val="100000"/>
              </a:lnSpc>
              <a:spcBef>
                <a:spcPts val="0"/>
              </a:spcBef>
              <a:spcAft>
                <a:spcPts val="0"/>
              </a:spcAft>
              <a:buClr>
                <a:srgbClr val="336699"/>
              </a:buClr>
              <a:buSzPct val="100000"/>
              <a:buFont typeface="Arial" pitchFamily="34" charset="0"/>
              <a:buChar char="•"/>
            </a:pPr>
            <a:endParaRPr lang="en-US" dirty="0" smtClean="0"/>
          </a:p>
          <a:p>
            <a:pPr marL="0" marR="0" lvl="0" indent="0" algn="just" rtl="0">
              <a:lnSpc>
                <a:spcPct val="100000"/>
              </a:lnSpc>
              <a:spcBef>
                <a:spcPts val="0"/>
              </a:spcBef>
              <a:spcAft>
                <a:spcPts val="0"/>
              </a:spcAft>
              <a:buClr>
                <a:srgbClr val="336699"/>
              </a:buClr>
              <a:buSzPct val="25000"/>
              <a:buFont typeface="Arial"/>
              <a:buNone/>
            </a:pPr>
            <a:endParaRPr lang="en-US" sz="4100" dirty="0">
              <a:solidFill>
                <a:srgbClr val="336699"/>
              </a:solidFill>
            </a:endParaRPr>
          </a:p>
          <a:p>
            <a:pPr marL="0" marR="0" lvl="0" indent="0" rtl="0">
              <a:lnSpc>
                <a:spcPct val="100000"/>
              </a:lnSpc>
              <a:spcBef>
                <a:spcPts val="0"/>
              </a:spcBef>
              <a:spcAft>
                <a:spcPts val="0"/>
              </a:spcAft>
              <a:buClr>
                <a:srgbClr val="336699"/>
              </a:buClr>
              <a:buFont typeface="Arial"/>
              <a:buNone/>
            </a:pPr>
            <a:endParaRPr sz="4100" dirty="0">
              <a:solidFill>
                <a:srgbClr val="336699"/>
              </a:solidFill>
            </a:endParaRPr>
          </a:p>
          <a:p>
            <a:pPr marL="0" marR="0" lvl="0" indent="0" rtl="0">
              <a:lnSpc>
                <a:spcPct val="100000"/>
              </a:lnSpc>
              <a:spcBef>
                <a:spcPts val="0"/>
              </a:spcBef>
              <a:spcAft>
                <a:spcPts val="0"/>
              </a:spcAft>
              <a:buClr>
                <a:srgbClr val="336699"/>
              </a:buClr>
              <a:buFont typeface="Arial"/>
              <a:buNone/>
            </a:pPr>
            <a:endParaRPr sz="4100" dirty="0">
              <a:solidFill>
                <a:srgbClr val="336699"/>
              </a:solidFill>
            </a:endParaRPr>
          </a:p>
        </p:txBody>
      </p:sp>
      <p:pic>
        <p:nvPicPr>
          <p:cNvPr id="22" name="Picture 21"/>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1143000" y="1066800"/>
            <a:ext cx="7594600" cy="3276600"/>
          </a:xfrm>
          <a:prstGeom prst="rect">
            <a:avLst/>
          </a:prstGeom>
        </p:spPr>
      </p:pic>
      <p:pic>
        <p:nvPicPr>
          <p:cNvPr id="34" name="Picture 33"/>
          <p:cNvPicPr>
            <a:picLocks noChangeAspect="1"/>
          </p:cNvPicPr>
          <p:nvPr/>
        </p:nvPicPr>
        <p:blipFill>
          <a:blip r:embed="rId5">
            <a:extLst>
              <a:ext uri="{28A0092B-C50C-407E-A947-70E740481C1C}">
                <a14:useLocalDpi xmlns="" xmlns:a14="http://schemas.microsoft.com/office/drawing/2010/main" val="0"/>
              </a:ext>
            </a:extLst>
          </a:blip>
          <a:stretch>
            <a:fillRect/>
          </a:stretch>
        </p:blipFill>
        <p:spPr>
          <a:xfrm>
            <a:off x="2609850" y="21031200"/>
            <a:ext cx="6477000" cy="9158588"/>
          </a:xfrm>
          <a:prstGeom prst="rect">
            <a:avLst/>
          </a:prstGeom>
        </p:spPr>
      </p:pic>
      <p:pic>
        <p:nvPicPr>
          <p:cNvPr id="2050" name="Picture 2" descr="https://lh6.googleusercontent.com/zyuFz1aqmq-KTghO9rmX_Dp2oTLcupNXdbzd1Jgk61ttxn3vIMRHgbffEfLdPQ8X3gH6sxnu6iYXHW93zO8iGHFIrpmaI8A1CmhoaSyYdRFw5r4oESsvlGg-93JBOJSzUAE3B9Tn"/>
          <p:cNvPicPr>
            <a:picLocks noChangeAspect="1" noChangeArrowheads="1"/>
          </p:cNvPicPr>
          <p:nvPr/>
        </p:nvPicPr>
        <p:blipFill>
          <a:blip r:embed="rId6"/>
          <a:srcRect/>
          <a:stretch>
            <a:fillRect/>
          </a:stretch>
        </p:blipFill>
        <p:spPr bwMode="auto">
          <a:xfrm>
            <a:off x="14630400" y="32712579"/>
            <a:ext cx="3505200" cy="6378021"/>
          </a:xfrm>
          <a:prstGeom prst="rect">
            <a:avLst/>
          </a:prstGeom>
          <a:noFill/>
        </p:spPr>
      </p:pic>
      <p:pic>
        <p:nvPicPr>
          <p:cNvPr id="39" name="Picture 4" descr="https://lh4.googleusercontent.com/lOxtHNIAoGicbBd_Z8piE7Kfwx0NesCFLUCaF1N-iNx61DNMrsvjgu9jiwF626Pvg5F40VQvj-LC1cBjpUHdnVThCo7CEBFCdxsSikC_RwU-p8w4ekBdw8ywBn_ZeUG7OOWfTnYu"/>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18496489" y="32689800"/>
            <a:ext cx="3525311" cy="6400800"/>
          </a:xfrm>
          <a:prstGeom prst="rect">
            <a:avLst/>
          </a:prstGeom>
          <a:noFill/>
          <a:extLst>
            <a:ext uri="{909E8E84-426E-40DD-AFC4-6F175D3DCCD1}">
              <a14:hiddenFill xmlns="" xmlns:a14="http://schemas.microsoft.com/office/drawing/2010/main">
                <a:solidFill>
                  <a:srgbClr val="FFFFFF"/>
                </a:solidFill>
              </a14:hiddenFill>
            </a:ext>
          </a:extLst>
        </p:spPr>
      </p:pic>
      <p:pic>
        <p:nvPicPr>
          <p:cNvPr id="2051" name="Picture 3"/>
          <p:cNvPicPr>
            <a:picLocks noChangeAspect="1" noChangeArrowheads="1"/>
          </p:cNvPicPr>
          <p:nvPr/>
        </p:nvPicPr>
        <p:blipFill>
          <a:blip r:embed="rId8"/>
          <a:srcRect/>
          <a:stretch>
            <a:fillRect/>
          </a:stretch>
        </p:blipFill>
        <p:spPr bwMode="auto">
          <a:xfrm>
            <a:off x="10744200" y="32842200"/>
            <a:ext cx="3474127" cy="6324600"/>
          </a:xfrm>
          <a:prstGeom prst="rect">
            <a:avLst/>
          </a:prstGeom>
          <a:noFill/>
          <a:ln w="9525">
            <a:noFill/>
            <a:miter lim="800000"/>
            <a:headEnd/>
            <a:tailEnd/>
          </a:ln>
        </p:spPr>
      </p:pic>
      <p:pic>
        <p:nvPicPr>
          <p:cNvPr id="2052" name="Picture 4"/>
          <p:cNvPicPr>
            <a:picLocks noChangeAspect="1" noChangeArrowheads="1"/>
          </p:cNvPicPr>
          <p:nvPr/>
        </p:nvPicPr>
        <p:blipFill>
          <a:blip r:embed="rId9"/>
          <a:srcRect/>
          <a:stretch>
            <a:fillRect/>
          </a:stretch>
        </p:blipFill>
        <p:spPr bwMode="auto">
          <a:xfrm>
            <a:off x="6781800" y="32766000"/>
            <a:ext cx="3515983" cy="6400800"/>
          </a:xfrm>
          <a:prstGeom prst="rect">
            <a:avLst/>
          </a:prstGeom>
          <a:noFill/>
          <a:ln w="9525">
            <a:noFill/>
            <a:miter lim="800000"/>
            <a:headEnd/>
            <a:tailEnd/>
          </a:ln>
        </p:spPr>
      </p:pic>
      <p:pic>
        <p:nvPicPr>
          <p:cNvPr id="42" name="Picture 6" descr="https://lh6.googleusercontent.com/1z3tUS3VjMKmdOHYpqJFSIPM5LSflAJyZXrOxTV7-1g7oZBMhrxvauiHeAWfiOQl-7H-mxYXOxxx1fvI2vxjt589TPhmebxty2nYpNhQjOWXYIvps4vjm4R4VlnBJOydcKDxqa9a"/>
          <p:cNvPicPr>
            <a:picLocks noChangeAspect="1" noChangeArrowheads="1"/>
          </p:cNvPicPr>
          <p:nvPr/>
        </p:nvPicPr>
        <p:blipFill>
          <a:blip r:embed="rId10" cstate="print">
            <a:extLst>
              <a:ext uri="{28A0092B-C50C-407E-A947-70E740481C1C}">
                <a14:useLocalDpi xmlns="" xmlns:a14="http://schemas.microsoft.com/office/drawing/2010/main" val="0"/>
              </a:ext>
            </a:extLst>
          </a:blip>
          <a:srcRect/>
          <a:stretch>
            <a:fillRect/>
          </a:stretch>
        </p:blipFill>
        <p:spPr bwMode="auto">
          <a:xfrm>
            <a:off x="2819400" y="32689800"/>
            <a:ext cx="3555045" cy="6477000"/>
          </a:xfrm>
          <a:prstGeom prst="rect">
            <a:avLst/>
          </a:prstGeom>
          <a:noFill/>
          <a:extLst>
            <a:ext uri="{909E8E84-426E-40DD-AFC4-6F175D3DCCD1}">
              <a14:hiddenFill xmlns="" xmlns:a14="http://schemas.microsoft.com/office/drawing/2010/main">
                <a:solidFill>
                  <a:srgbClr val="FFFFFF"/>
                </a:solidFill>
              </a14:hiddenFill>
            </a:ext>
          </a:extLst>
        </p:spPr>
      </p:pic>
      <p:pic>
        <p:nvPicPr>
          <p:cNvPr id="2054" name="Picture 6"/>
          <p:cNvPicPr>
            <a:picLocks noChangeAspect="1" noChangeArrowheads="1"/>
          </p:cNvPicPr>
          <p:nvPr/>
        </p:nvPicPr>
        <p:blipFill>
          <a:blip r:embed="rId11"/>
          <a:srcRect/>
          <a:stretch>
            <a:fillRect/>
          </a:stretch>
        </p:blipFill>
        <p:spPr bwMode="auto">
          <a:xfrm>
            <a:off x="10829925" y="20574000"/>
            <a:ext cx="11353800" cy="9220200"/>
          </a:xfrm>
          <a:prstGeom prst="rect">
            <a:avLst/>
          </a:prstGeom>
          <a:noFill/>
          <a:ln w="9525">
            <a:noFill/>
            <a:miter lim="800000"/>
            <a:headEnd/>
            <a:tailEnd/>
          </a:ln>
        </p:spPr>
      </p:pic>
    </p:spTree>
  </p:cSld>
  <p:clrMapOvr>
    <a:masterClrMapping/>
  </p:clrMapOvr>
  <p:transition spd="slow">
    <p:cut/>
  </p:transition>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233</TotalTime>
  <Words>461</Words>
  <Application>Microsoft Office PowerPoint</Application>
  <PresentationFormat>Custom</PresentationFormat>
  <Paragraphs>52</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Diseño predeterminado</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Dany</dc:creator>
  <cp:lastModifiedBy>Dany</cp:lastModifiedBy>
  <cp:revision>20</cp:revision>
  <dcterms:modified xsi:type="dcterms:W3CDTF">2016-05-02T20:43:27Z</dcterms:modified>
</cp:coreProperties>
</file>