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16"/>
  </p:notesMasterIdLst>
  <p:sldIdLst>
    <p:sldId id="256" r:id="rId2"/>
    <p:sldId id="257" r:id="rId3"/>
    <p:sldId id="258" r:id="rId4"/>
    <p:sldId id="259" r:id="rId5"/>
    <p:sldId id="260" r:id="rId6"/>
    <p:sldId id="261" r:id="rId7"/>
    <p:sldId id="262" r:id="rId8"/>
    <p:sldId id="263" r:id="rId9"/>
    <p:sldId id="270" r:id="rId10"/>
    <p:sldId id="271" r:id="rId11"/>
    <p:sldId id="272" r:id="rId12"/>
    <p:sldId id="273" r:id="rId13"/>
    <p:sldId id="274" r:id="rId14"/>
    <p:sldId id="269"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360"/>
              </a:spcBef>
              <a:spcAft>
                <a:spcPts val="0"/>
              </a:spcAft>
              <a:buNone/>
              <a:defRPr sz="1200" b="0" i="0" u="none" strike="noStrike" cap="none">
                <a:solidFill>
                  <a:schemeClr val="dk1"/>
                </a:solidFill>
                <a:latin typeface="Calibri"/>
                <a:ea typeface="Calibri"/>
                <a:cs typeface="Calibri"/>
                <a:sym typeface="Calibri"/>
              </a:defRPr>
            </a:lvl1pPr>
            <a:lvl2pPr marL="457200" marR="0" lvl="1" indent="0" algn="l" rtl="0">
              <a:spcBef>
                <a:spcPts val="360"/>
              </a:spcBef>
              <a:spcAft>
                <a:spcPts val="0"/>
              </a:spcAft>
              <a:buNone/>
              <a:defRPr sz="1200" b="0" i="0" u="none" strike="noStrike" cap="none">
                <a:solidFill>
                  <a:schemeClr val="dk1"/>
                </a:solidFill>
                <a:latin typeface="Calibri"/>
                <a:ea typeface="Calibri"/>
                <a:cs typeface="Calibri"/>
                <a:sym typeface="Calibri"/>
              </a:defRPr>
            </a:lvl2pPr>
            <a:lvl3pPr marL="914400" marR="0" lvl="2" indent="0" algn="l" rtl="0">
              <a:spcBef>
                <a:spcPts val="360"/>
              </a:spcBef>
              <a:spcAft>
                <a:spcPts val="0"/>
              </a:spcAft>
              <a:buNone/>
              <a:defRPr sz="1200" b="0" i="0" u="none" strike="noStrike" cap="none">
                <a:solidFill>
                  <a:schemeClr val="dk1"/>
                </a:solidFill>
                <a:latin typeface="Calibri"/>
                <a:ea typeface="Calibri"/>
                <a:cs typeface="Calibri"/>
                <a:sym typeface="Calibri"/>
              </a:defRPr>
            </a:lvl3pPr>
            <a:lvl4pPr marL="1371600" marR="0" lvl="3" indent="0" algn="l" rtl="0">
              <a:spcBef>
                <a:spcPts val="360"/>
              </a:spcBef>
              <a:spcAft>
                <a:spcPts val="0"/>
              </a:spcAft>
              <a:buNone/>
              <a:defRPr sz="1200" b="0" i="0" u="none" strike="noStrike" cap="none">
                <a:solidFill>
                  <a:schemeClr val="dk1"/>
                </a:solidFill>
                <a:latin typeface="Calibri"/>
                <a:ea typeface="Calibri"/>
                <a:cs typeface="Calibri"/>
                <a:sym typeface="Calibri"/>
              </a:defRPr>
            </a:lvl4pPr>
            <a:lvl5pPr marL="1828800" marR="0" lvl="4" indent="0" algn="l" rtl="0">
              <a:spcBef>
                <a:spcPts val="360"/>
              </a:spcBef>
              <a:spcAft>
                <a:spcPts val="0"/>
              </a:spcAft>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7 seconds.</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Greet your audience, thank them for attending your presentation, introduce yourself, introduce your project, introduce your team members, and quickly indicate what each of you did in a high-level manner, and put more emphasis on your part/contribution.</a:t>
            </a:r>
          </a:p>
          <a:p>
            <a:pPr marL="0" marR="0" lvl="0" indent="0" algn="l" rtl="0">
              <a:spcBef>
                <a:spcPts val="0"/>
              </a:spcBef>
              <a:spcAft>
                <a:spcPts val="0"/>
              </a:spcAft>
              <a:buSzPct val="25000"/>
              <a:buNone/>
            </a:pPr>
            <a:endParaRPr/>
          </a:p>
          <a:p>
            <a:pPr marL="0" marR="0" lvl="0" indent="0" algn="l" rtl="0">
              <a:spcBef>
                <a:spcPts val="0"/>
              </a:spcBef>
              <a:spcAft>
                <a:spcPts val="0"/>
              </a:spcAft>
              <a:buSzPct val="25000"/>
              <a:buNone/>
            </a:pPr>
            <a:endParaRP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147" name="Shape 14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7" name="Shape 197"/>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60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The most important user story you worked on it. You have to describe this one very well and be proud of that.</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p>
          <a:p>
            <a:pPr marL="457200" marR="0" lvl="0" indent="-228600" algn="l" rtl="0">
              <a:spcBef>
                <a:spcPts val="360"/>
              </a:spcBef>
              <a:spcAft>
                <a:spcPts val="0"/>
              </a:spcAft>
              <a:buChar char="-"/>
            </a:pPr>
            <a:r>
              <a:rPr lang="en-US"/>
              <a:t>Go into the details of the most important/significant tasks using bullet lists or visual graphs or state chart diagram</a:t>
            </a:r>
          </a:p>
          <a:p>
            <a:pPr marL="457200" marR="0" lvl="0" indent="-228600" algn="l" rtl="0">
              <a:spcBef>
                <a:spcPts val="360"/>
              </a:spcBef>
              <a:spcAft>
                <a:spcPts val="0"/>
              </a:spcAft>
              <a:buChar char="-"/>
            </a:pPr>
            <a:r>
              <a:rPr lang="en-US"/>
              <a:t>Sequence Diagram for this user story is mandatory  (in another separate page if required)</a:t>
            </a:r>
          </a:p>
          <a:p>
            <a:pPr marL="457200" marR="0" lvl="0" indent="-228600" algn="l" rtl="0">
              <a:spcBef>
                <a:spcPts val="360"/>
              </a:spcBef>
              <a:spcAft>
                <a:spcPts val="0"/>
              </a:spcAft>
              <a:buChar char="-"/>
            </a:pPr>
            <a:r>
              <a:rPr lang="en-US"/>
              <a:t>Demo using </a:t>
            </a:r>
            <a:r>
              <a:rPr lang="en-US" b="1"/>
              <a:t>screenshots or GIF</a:t>
            </a:r>
            <a:r>
              <a:rPr lang="en-US"/>
              <a:t> (in another separate page if required)</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198" name="Shape 198"/>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37465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7" name="Shape 197"/>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60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The most important user story you worked on it. You have to describe this one very well and be proud of that.</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p>
          <a:p>
            <a:pPr marL="457200" marR="0" lvl="0" indent="-228600" algn="l" rtl="0">
              <a:spcBef>
                <a:spcPts val="360"/>
              </a:spcBef>
              <a:spcAft>
                <a:spcPts val="0"/>
              </a:spcAft>
              <a:buChar char="-"/>
            </a:pPr>
            <a:r>
              <a:rPr lang="en-US"/>
              <a:t>Go into the details of the most important/significant tasks using bullet lists or visual graphs or state chart diagram</a:t>
            </a:r>
          </a:p>
          <a:p>
            <a:pPr marL="457200" marR="0" lvl="0" indent="-228600" algn="l" rtl="0">
              <a:spcBef>
                <a:spcPts val="360"/>
              </a:spcBef>
              <a:spcAft>
                <a:spcPts val="0"/>
              </a:spcAft>
              <a:buChar char="-"/>
            </a:pPr>
            <a:r>
              <a:rPr lang="en-US"/>
              <a:t>Sequence Diagram for this user story is mandatory  (in another separate page if required)</a:t>
            </a:r>
          </a:p>
          <a:p>
            <a:pPr marL="457200" marR="0" lvl="0" indent="-228600" algn="l" rtl="0">
              <a:spcBef>
                <a:spcPts val="360"/>
              </a:spcBef>
              <a:spcAft>
                <a:spcPts val="0"/>
              </a:spcAft>
              <a:buChar char="-"/>
            </a:pPr>
            <a:r>
              <a:rPr lang="en-US"/>
              <a:t>Demo using </a:t>
            </a:r>
            <a:r>
              <a:rPr lang="en-US" b="1"/>
              <a:t>screenshots or GIF</a:t>
            </a:r>
            <a:r>
              <a:rPr lang="en-US"/>
              <a:t> (in another separate page if required)</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198" name="Shape 198"/>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82858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7" name="Shape 197"/>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60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The most important user story you worked on it. You have to describe this one very well and be proud of that.</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p>
          <a:p>
            <a:pPr marL="457200" marR="0" lvl="0" indent="-228600" algn="l" rtl="0">
              <a:spcBef>
                <a:spcPts val="360"/>
              </a:spcBef>
              <a:spcAft>
                <a:spcPts val="0"/>
              </a:spcAft>
              <a:buChar char="-"/>
            </a:pPr>
            <a:r>
              <a:rPr lang="en-US"/>
              <a:t>Go into the details of the most important/significant tasks using bullet lists or visual graphs or state chart diagram</a:t>
            </a:r>
          </a:p>
          <a:p>
            <a:pPr marL="457200" marR="0" lvl="0" indent="-228600" algn="l" rtl="0">
              <a:spcBef>
                <a:spcPts val="360"/>
              </a:spcBef>
              <a:spcAft>
                <a:spcPts val="0"/>
              </a:spcAft>
              <a:buChar char="-"/>
            </a:pPr>
            <a:r>
              <a:rPr lang="en-US"/>
              <a:t>Sequence Diagram for this user story is mandatory  (in another separate page if required)</a:t>
            </a:r>
          </a:p>
          <a:p>
            <a:pPr marL="457200" marR="0" lvl="0" indent="-228600" algn="l" rtl="0">
              <a:spcBef>
                <a:spcPts val="360"/>
              </a:spcBef>
              <a:spcAft>
                <a:spcPts val="0"/>
              </a:spcAft>
              <a:buChar char="-"/>
            </a:pPr>
            <a:r>
              <a:rPr lang="en-US"/>
              <a:t>Demo using </a:t>
            </a:r>
            <a:r>
              <a:rPr lang="en-US" b="1"/>
              <a:t>screenshots or GIF</a:t>
            </a:r>
            <a:r>
              <a:rPr lang="en-US"/>
              <a:t> (in another separate page if required)</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198" name="Shape 198"/>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95903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7" name="Shape 197"/>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60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The most important user story you worked on it. You have to describe this one very well and be proud of that.</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p>
          <a:p>
            <a:pPr marL="457200" marR="0" lvl="0" indent="-228600" algn="l" rtl="0">
              <a:spcBef>
                <a:spcPts val="360"/>
              </a:spcBef>
              <a:spcAft>
                <a:spcPts val="0"/>
              </a:spcAft>
              <a:buChar char="-"/>
            </a:pPr>
            <a:r>
              <a:rPr lang="en-US"/>
              <a:t>Go into the details of the most important/significant tasks using bullet lists or visual graphs or state chart diagram</a:t>
            </a:r>
          </a:p>
          <a:p>
            <a:pPr marL="457200" marR="0" lvl="0" indent="-228600" algn="l" rtl="0">
              <a:spcBef>
                <a:spcPts val="360"/>
              </a:spcBef>
              <a:spcAft>
                <a:spcPts val="0"/>
              </a:spcAft>
              <a:buChar char="-"/>
            </a:pPr>
            <a:r>
              <a:rPr lang="en-US"/>
              <a:t>Sequence Diagram for this user story is mandatory  (in another separate page if required)</a:t>
            </a:r>
          </a:p>
          <a:p>
            <a:pPr marL="457200" marR="0" lvl="0" indent="-228600" algn="l" rtl="0">
              <a:spcBef>
                <a:spcPts val="360"/>
              </a:spcBef>
              <a:spcAft>
                <a:spcPts val="0"/>
              </a:spcAft>
              <a:buChar char="-"/>
            </a:pPr>
            <a:r>
              <a:rPr lang="en-US"/>
              <a:t>Demo using </a:t>
            </a:r>
            <a:r>
              <a:rPr lang="en-US" b="1"/>
              <a:t>screenshots or GIF</a:t>
            </a:r>
            <a:r>
              <a:rPr lang="en-US"/>
              <a:t> (in another separate page if required)</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198" name="Shape 198"/>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032220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9" name="Shape 23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Summarize your contribution, mention your effort for </a:t>
            </a:r>
            <a:r>
              <a:rPr lang="en-US"/>
              <a:t>Scrum, Mingle, Github, Google Drive Documentation and minutes</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Include your contact information</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Ask if anyone has any questions for you.</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Thank your audience</a:t>
            </a: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40" name="Shape 24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14</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Introduce the problem that the whole project</a:t>
            </a:r>
            <a:r>
              <a:rPr lang="en-US"/>
              <a:t> (in all versions)</a:t>
            </a:r>
            <a:r>
              <a:rPr lang="en-US" sz="1200" b="0" i="0" u="none" strike="noStrike" cap="none">
                <a:solidFill>
                  <a:schemeClr val="dk1"/>
                </a:solidFill>
                <a:latin typeface="Calibri"/>
                <a:ea typeface="Calibri"/>
                <a:cs typeface="Calibri"/>
                <a:sym typeface="Calibri"/>
              </a:rPr>
              <a:t> tackles</a:t>
            </a:r>
            <a:r>
              <a:rPr lang="en-US"/>
              <a:t> with GIF or screenshot. </a:t>
            </a:r>
          </a:p>
          <a:p>
            <a:pPr marR="0" lvl="0" algn="l" rtl="0">
              <a:lnSpc>
                <a:spcPct val="100000"/>
              </a:lnSpc>
              <a:spcBef>
                <a:spcPts val="0"/>
              </a:spcBef>
              <a:spcAft>
                <a:spcPts val="0"/>
              </a:spcAft>
              <a:buNone/>
            </a:pPr>
            <a:endParaRPr/>
          </a:p>
        </p:txBody>
      </p:sp>
      <p:sp>
        <p:nvSpPr>
          <p:cNvPr id="156" name="Shape 15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2" name="Shape 162"/>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lvl="0" rtl="0">
              <a:spcBef>
                <a:spcPts val="0"/>
              </a:spcBef>
              <a:buClr>
                <a:schemeClr val="dk1"/>
              </a:buClr>
              <a:buSzPct val="25000"/>
              <a:buFont typeface="Arial"/>
              <a:buNone/>
            </a:pPr>
            <a:r>
              <a:rPr lang="en-US"/>
              <a:t>20 seconds.</a:t>
            </a:r>
          </a:p>
          <a:p>
            <a:pPr lvl="0" rtl="0">
              <a:spcBef>
                <a:spcPts val="0"/>
              </a:spcBef>
              <a:buClr>
                <a:schemeClr val="dk1"/>
              </a:buClr>
              <a:buSzPct val="25000"/>
              <a:buFont typeface="Arial"/>
              <a:buNone/>
            </a:pPr>
            <a:r>
              <a:rPr lang="en-US"/>
              <a:t>Introduce the problem that the your project (in new version) tackles with GIF or screenshot. </a:t>
            </a:r>
          </a:p>
          <a:p>
            <a:pPr lvl="0" rtl="0">
              <a:spcBef>
                <a:spcPts val="0"/>
              </a:spcBef>
              <a:buClr>
                <a:schemeClr val="dk1"/>
              </a:buClr>
              <a:buSzPct val="91666"/>
              <a:buFont typeface="Arial"/>
              <a:buNone/>
            </a:pPr>
            <a:endParaRPr/>
          </a:p>
          <a:p>
            <a:pPr marL="0" marR="0" lvl="0" indent="0" algn="l" rtl="0">
              <a:spcBef>
                <a:spcPts val="0"/>
              </a:spcBef>
              <a:spcAft>
                <a:spcPts val="0"/>
              </a:spcAft>
              <a:buSzPct val="25000"/>
              <a:buNone/>
            </a:pPr>
            <a:endParaRP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163" name="Shape 163"/>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9" name="Shape 169"/>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5 seconds</a:t>
            </a:r>
          </a:p>
          <a:p>
            <a:pPr marL="0" marR="0" lvl="0" indent="0" algn="l" rtl="0">
              <a:spcBef>
                <a:spcPts val="0"/>
              </a:spcBef>
              <a:spcAft>
                <a:spcPts val="0"/>
              </a:spcAft>
              <a:buSzPct val="25000"/>
              <a:buNone/>
            </a:pPr>
            <a:r>
              <a:rPr lang="en-US"/>
              <a:t>Show the Use Case Diagram for the whole project.</a:t>
            </a:r>
            <a:br>
              <a:rPr lang="en-US"/>
            </a:br>
            <a:r>
              <a:rPr lang="en-US"/>
              <a:t>Highlight your use cases.</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170" name="Shape 170"/>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6" name="Shape 176"/>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20 seconds</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System design: </a:t>
            </a:r>
            <a:r>
              <a:rPr lang="en-US"/>
              <a:t>Highlight the parts that you contributed to them.</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1. System decomposition; identify the architecture patterns used </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2. System deployment – h/w and s/w requirements </a:t>
            </a:r>
          </a:p>
          <a:p>
            <a:pPr marL="0" marR="0" lvl="0" indent="0" algn="l" rtl="0">
              <a:spcBef>
                <a:spcPts val="360"/>
              </a:spcBef>
              <a:spcAft>
                <a:spcPts val="0"/>
              </a:spcAft>
              <a:buSzPct val="25000"/>
              <a:buNone/>
            </a:pPr>
            <a:br>
              <a:rPr lang="en-US"/>
            </a:br>
            <a:br>
              <a:rPr lang="en-US"/>
            </a:br>
            <a:endParaRPr lang="en-US"/>
          </a:p>
          <a:p>
            <a:pPr marL="0" marR="0" lvl="0" indent="0" algn="l" rtl="0">
              <a:spcBef>
                <a:spcPts val="360"/>
              </a:spcBef>
              <a:spcAft>
                <a:spcPts val="0"/>
              </a:spcAft>
              <a:buSzPct val="25000"/>
              <a:buNone/>
            </a:pPr>
            <a:endParaRP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177" name="Shape 177"/>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3" name="Shape 183"/>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10 seconds.</a:t>
            </a:r>
            <a:r>
              <a:rPr lang="en-US" sz="1200" b="0" i="0" u="none" strike="noStrike" cap="none">
                <a:solidFill>
                  <a:schemeClr val="dk1"/>
                </a:solidFill>
                <a:latin typeface="Calibri"/>
                <a:ea typeface="Calibri"/>
                <a:cs typeface="Calibri"/>
                <a:sym typeface="Calibri"/>
              </a:rPr>
              <a:t>Minimal class diagram. Highlight the classes that you created/modified</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Identify the design patterns used (one or more slides).</a:t>
            </a:r>
          </a:p>
          <a:p>
            <a:pPr lvl="0" rtl="0">
              <a:spcBef>
                <a:spcPts val="0"/>
              </a:spcBef>
              <a:buSzPct val="25000"/>
              <a:buNone/>
            </a:pPr>
            <a:endParaRPr/>
          </a:p>
          <a:p>
            <a:pPr marL="0" marR="0" lvl="0" indent="0" algn="l" rtl="0">
              <a:spcBef>
                <a:spcPts val="360"/>
              </a:spcBef>
              <a:spcAft>
                <a:spcPts val="0"/>
              </a:spcAft>
              <a:buSzPct val="25000"/>
              <a:buNone/>
            </a:pPr>
            <a:endParaRPr/>
          </a:p>
        </p:txBody>
      </p:sp>
      <p:sp>
        <p:nvSpPr>
          <p:cNvPr id="184" name="Shape 184"/>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0" name="Shape 19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rtl="0">
              <a:spcBef>
                <a:spcPts val="0"/>
              </a:spcBef>
              <a:buSzPct val="25000"/>
              <a:buNone/>
            </a:pPr>
            <a:r>
              <a:rPr lang="en-US"/>
              <a:t>5 seconds.</a:t>
            </a:r>
          </a:p>
          <a:p>
            <a:pPr lvl="0" rtl="0">
              <a:spcBef>
                <a:spcPts val="0"/>
              </a:spcBef>
              <a:buClr>
                <a:schemeClr val="dk1"/>
              </a:buClr>
              <a:buSzPct val="25000"/>
              <a:buFont typeface="Arial"/>
              <a:buNone/>
            </a:pPr>
            <a:r>
              <a:rPr lang="en-US"/>
              <a:t>List the user stories that you worked on them.(put in order of importance). Stay focused on the parts that you have been working. </a:t>
            </a:r>
          </a:p>
          <a:p>
            <a:pPr marL="0" marR="0" lvl="0" indent="0" algn="l" rtl="0">
              <a:spcBef>
                <a:spcPts val="0"/>
              </a:spcBef>
              <a:spcAft>
                <a:spcPts val="0"/>
              </a:spcAft>
              <a:buSzPct val="25000"/>
              <a:buNone/>
            </a:pPr>
            <a:endParaRPr/>
          </a:p>
          <a:p>
            <a:pPr marL="0" marR="0" lvl="0" indent="0" algn="l" rtl="0">
              <a:spcBef>
                <a:spcPts val="360"/>
              </a:spcBef>
              <a:spcAft>
                <a:spcPts val="0"/>
              </a:spcAft>
              <a:buSzPct val="25000"/>
              <a:buNone/>
            </a:pPr>
            <a:endParaRP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191" name="Shape 19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7" name="Shape 197"/>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60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The most important user story you worked on it. You have to describe this one very well and be proud of that.</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p>
          <a:p>
            <a:pPr marL="457200" marR="0" lvl="0" indent="-228600" algn="l" rtl="0">
              <a:spcBef>
                <a:spcPts val="360"/>
              </a:spcBef>
              <a:spcAft>
                <a:spcPts val="0"/>
              </a:spcAft>
              <a:buChar char="-"/>
            </a:pPr>
            <a:r>
              <a:rPr lang="en-US"/>
              <a:t>Go into the details of the most important/significant tasks using bullet lists or visual graphs or state chart diagram</a:t>
            </a:r>
          </a:p>
          <a:p>
            <a:pPr marL="457200" marR="0" lvl="0" indent="-228600" algn="l" rtl="0">
              <a:spcBef>
                <a:spcPts val="360"/>
              </a:spcBef>
              <a:spcAft>
                <a:spcPts val="0"/>
              </a:spcAft>
              <a:buChar char="-"/>
            </a:pPr>
            <a:r>
              <a:rPr lang="en-US"/>
              <a:t>Sequence Diagram for this user story is mandatory  (in another separate page if required)</a:t>
            </a:r>
          </a:p>
          <a:p>
            <a:pPr marL="457200" marR="0" lvl="0" indent="-228600" algn="l" rtl="0">
              <a:spcBef>
                <a:spcPts val="360"/>
              </a:spcBef>
              <a:spcAft>
                <a:spcPts val="0"/>
              </a:spcAft>
              <a:buChar char="-"/>
            </a:pPr>
            <a:r>
              <a:rPr lang="en-US"/>
              <a:t>Demo using </a:t>
            </a:r>
            <a:r>
              <a:rPr lang="en-US" b="1"/>
              <a:t>screenshots or GIF</a:t>
            </a:r>
            <a:r>
              <a:rPr lang="en-US"/>
              <a:t> (in another separate page if required)</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198" name="Shape 198"/>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7" name="Shape 197"/>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60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The most important user story you worked on it. You have to describe this one very well and be proud of that.</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p>
          <a:p>
            <a:pPr marL="457200" marR="0" lvl="0" indent="-228600" algn="l" rtl="0">
              <a:spcBef>
                <a:spcPts val="360"/>
              </a:spcBef>
              <a:spcAft>
                <a:spcPts val="0"/>
              </a:spcAft>
              <a:buChar char="-"/>
            </a:pPr>
            <a:r>
              <a:rPr lang="en-US"/>
              <a:t>Go into the details of the most important/significant tasks using bullet lists or visual graphs or state chart diagram</a:t>
            </a:r>
          </a:p>
          <a:p>
            <a:pPr marL="457200" marR="0" lvl="0" indent="-228600" algn="l" rtl="0">
              <a:spcBef>
                <a:spcPts val="360"/>
              </a:spcBef>
              <a:spcAft>
                <a:spcPts val="0"/>
              </a:spcAft>
              <a:buChar char="-"/>
            </a:pPr>
            <a:r>
              <a:rPr lang="en-US"/>
              <a:t>Sequence Diagram for this user story is mandatory  (in another separate page if required)</a:t>
            </a:r>
          </a:p>
          <a:p>
            <a:pPr marL="457200" marR="0" lvl="0" indent="-228600" algn="l" rtl="0">
              <a:spcBef>
                <a:spcPts val="360"/>
              </a:spcBef>
              <a:spcAft>
                <a:spcPts val="0"/>
              </a:spcAft>
              <a:buChar char="-"/>
            </a:pPr>
            <a:r>
              <a:rPr lang="en-US"/>
              <a:t>Demo using </a:t>
            </a:r>
            <a:r>
              <a:rPr lang="en-US" b="1"/>
              <a:t>screenshots or GIF</a:t>
            </a:r>
            <a:r>
              <a:rPr lang="en-US"/>
              <a:t> (in another separate page if required)</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198" name="Shape 198"/>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513385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pic>
        <p:nvPicPr>
          <p:cNvPr id="18" name="Shape 18" descr="Overlay-TitleSlide.png"/>
          <p:cNvPicPr preferRelativeResize="0"/>
          <p:nvPr/>
        </p:nvPicPr>
        <p:blipFill rotWithShape="1">
          <a:blip r:embed="rId2">
            <a:alphaModFix/>
          </a:blip>
          <a:srcRect/>
          <a:stretch/>
        </p:blipFill>
        <p:spPr>
          <a:xfrm>
            <a:off x="158750" y="187325"/>
            <a:ext cx="8826499" cy="6483349"/>
          </a:xfrm>
          <a:prstGeom prst="rect">
            <a:avLst/>
          </a:prstGeom>
          <a:noFill/>
          <a:ln>
            <a:noFill/>
          </a:ln>
        </p:spPr>
      </p:pic>
      <p:sp>
        <p:nvSpPr>
          <p:cNvPr id="19" name="Shape 19"/>
          <p:cNvSpPr txBox="1">
            <a:spLocks noGrp="1"/>
          </p:cNvSpPr>
          <p:nvPr>
            <p:ph type="ctrTitle"/>
          </p:nvPr>
        </p:nvSpPr>
        <p:spPr>
          <a:xfrm>
            <a:off x="1600200" y="2492375"/>
            <a:ext cx="6762748" cy="1470024"/>
          </a:xfrm>
          <a:prstGeom prst="rect">
            <a:avLst/>
          </a:prstGeom>
          <a:noFill/>
          <a:ln>
            <a:noFill/>
          </a:ln>
        </p:spPr>
        <p:txBody>
          <a:bodyPr lIns="91425" tIns="91425" rIns="91425" bIns="91425" anchor="b" anchorCtr="0"/>
          <a:lstStyle>
            <a:lvl1pPr marL="0" marR="0" lvl="0" indent="0" algn="r" rtl="0">
              <a:spcBef>
                <a:spcPts val="0"/>
              </a:spcBef>
              <a:spcAft>
                <a:spcPts val="0"/>
              </a:spcAft>
              <a:buNone/>
              <a:defRPr sz="44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20" name="Shape 20"/>
          <p:cNvSpPr txBox="1">
            <a:spLocks noGrp="1"/>
          </p:cNvSpPr>
          <p:nvPr>
            <p:ph type="subTitle" idx="1"/>
          </p:nvPr>
        </p:nvSpPr>
        <p:spPr>
          <a:xfrm>
            <a:off x="1600200" y="3966882"/>
            <a:ext cx="6762748" cy="1752600"/>
          </a:xfrm>
          <a:prstGeom prst="rect">
            <a:avLst/>
          </a:prstGeom>
          <a:noFill/>
          <a:ln>
            <a:noFill/>
          </a:ln>
        </p:spPr>
        <p:txBody>
          <a:bodyPr lIns="91425" tIns="91425" rIns="91425" bIns="91425" anchor="t" anchorCtr="0"/>
          <a:lstStyle>
            <a:lvl1pPr marL="0" marR="0" lvl="0" indent="0" algn="r" rtl="0">
              <a:spcBef>
                <a:spcPts val="600"/>
              </a:spcBef>
              <a:spcAft>
                <a:spcPts val="0"/>
              </a:spcAft>
              <a:buClr>
                <a:schemeClr val="lt1"/>
              </a:buClr>
              <a:buFont typeface="Noto Sans Symbols"/>
              <a:buNone/>
              <a:defRPr sz="1800" b="0" i="0" u="none" strike="noStrike" cap="none">
                <a:solidFill>
                  <a:schemeClr val="lt1"/>
                </a:solidFill>
                <a:latin typeface="Trebuchet MS"/>
                <a:ea typeface="Trebuchet MS"/>
                <a:cs typeface="Trebuchet MS"/>
                <a:sym typeface="Trebuchet MS"/>
              </a:defRPr>
            </a:lvl1pPr>
            <a:lvl2pPr marL="457200" marR="0" lvl="1" indent="0" algn="ctr" rtl="0">
              <a:spcBef>
                <a:spcPts val="600"/>
              </a:spcBef>
              <a:spcAft>
                <a:spcPts val="0"/>
              </a:spcAft>
              <a:buClr>
                <a:srgbClr val="888888"/>
              </a:buClr>
              <a:buFont typeface="Noto Sans Symbols"/>
              <a:buNone/>
              <a:defRPr sz="2000" b="0" i="0" u="none" strike="noStrike" cap="none">
                <a:solidFill>
                  <a:srgbClr val="888888"/>
                </a:solidFill>
                <a:latin typeface="Trebuchet MS"/>
                <a:ea typeface="Trebuchet MS"/>
                <a:cs typeface="Trebuchet MS"/>
                <a:sym typeface="Trebuchet MS"/>
              </a:defRPr>
            </a:lvl2pPr>
            <a:lvl3pPr marL="914400" marR="0" lvl="2" indent="0" algn="ctr" rtl="0">
              <a:spcBef>
                <a:spcPts val="600"/>
              </a:spcBef>
              <a:spcAft>
                <a:spcPts val="0"/>
              </a:spcAft>
              <a:buClr>
                <a:srgbClr val="888888"/>
              </a:buClr>
              <a:buFont typeface="Noto Sans Symbols"/>
              <a:buNone/>
              <a:defRPr sz="1800" b="0" i="0" u="none" strike="noStrike" cap="none">
                <a:solidFill>
                  <a:srgbClr val="888888"/>
                </a:solidFill>
                <a:latin typeface="Trebuchet MS"/>
                <a:ea typeface="Trebuchet MS"/>
                <a:cs typeface="Trebuchet MS"/>
                <a:sym typeface="Trebuchet MS"/>
              </a:defRPr>
            </a:lvl3pPr>
            <a:lvl4pPr marL="1371600" marR="0" lvl="3" indent="0" algn="ctr" rtl="0">
              <a:spcBef>
                <a:spcPts val="600"/>
              </a:spcBef>
              <a:spcAft>
                <a:spcPts val="0"/>
              </a:spcAft>
              <a:buClr>
                <a:srgbClr val="888888"/>
              </a:buClr>
              <a:buFont typeface="Noto Sans Symbols"/>
              <a:buNone/>
              <a:defRPr sz="1800" b="0" i="0" u="none" strike="noStrike" cap="none">
                <a:solidFill>
                  <a:srgbClr val="888888"/>
                </a:solidFill>
                <a:latin typeface="Trebuchet MS"/>
                <a:ea typeface="Trebuchet MS"/>
                <a:cs typeface="Trebuchet MS"/>
                <a:sym typeface="Trebuchet MS"/>
              </a:defRPr>
            </a:lvl4pPr>
            <a:lvl5pPr marL="1828800" marR="0" lvl="4" indent="0" algn="ctr" rtl="0">
              <a:spcBef>
                <a:spcPts val="600"/>
              </a:spcBef>
              <a:spcAft>
                <a:spcPts val="0"/>
              </a:spcAft>
              <a:buClr>
                <a:srgbClr val="888888"/>
              </a:buClr>
              <a:buFont typeface="Noto Sans Symbols"/>
              <a:buNone/>
              <a:defRPr sz="1800" b="0" i="0" u="none" strike="noStrike" cap="none">
                <a:solidFill>
                  <a:srgbClr val="888888"/>
                </a:solidFill>
                <a:latin typeface="Trebuchet MS"/>
                <a:ea typeface="Trebuchet MS"/>
                <a:cs typeface="Trebuchet MS"/>
                <a:sym typeface="Trebuchet MS"/>
              </a:defRPr>
            </a:lvl5pPr>
            <a:lvl6pPr marL="2286000" marR="0" lvl="5" indent="0" algn="ctr" rtl="0">
              <a:spcBef>
                <a:spcPts val="400"/>
              </a:spcBef>
              <a:buClr>
                <a:srgbClr val="888888"/>
              </a:buClr>
              <a:buFont typeface="Arial"/>
              <a:buNone/>
              <a:defRPr sz="2000" b="0" i="0" u="none" strike="noStrike" cap="none">
                <a:solidFill>
                  <a:srgbClr val="888888"/>
                </a:solidFill>
                <a:latin typeface="Trebuchet MS"/>
                <a:ea typeface="Trebuchet MS"/>
                <a:cs typeface="Trebuchet MS"/>
                <a:sym typeface="Trebuchet MS"/>
              </a:defRPr>
            </a:lvl6pPr>
            <a:lvl7pPr marL="2743200" marR="0" lvl="6" indent="0" algn="ctr" rtl="0">
              <a:spcBef>
                <a:spcPts val="400"/>
              </a:spcBef>
              <a:buClr>
                <a:srgbClr val="888888"/>
              </a:buClr>
              <a:buFont typeface="Arial"/>
              <a:buNone/>
              <a:defRPr sz="2000" b="0" i="0" u="none" strike="noStrike" cap="none">
                <a:solidFill>
                  <a:srgbClr val="888888"/>
                </a:solidFill>
                <a:latin typeface="Trebuchet MS"/>
                <a:ea typeface="Trebuchet MS"/>
                <a:cs typeface="Trebuchet MS"/>
                <a:sym typeface="Trebuchet MS"/>
              </a:defRPr>
            </a:lvl7pPr>
            <a:lvl8pPr marL="3200400" marR="0" lvl="7" indent="0" algn="ctr" rtl="0">
              <a:spcBef>
                <a:spcPts val="400"/>
              </a:spcBef>
              <a:buClr>
                <a:srgbClr val="888888"/>
              </a:buClr>
              <a:buFont typeface="Arial"/>
              <a:buNone/>
              <a:defRPr sz="2000" b="0" i="0" u="none" strike="noStrike" cap="none">
                <a:solidFill>
                  <a:srgbClr val="888888"/>
                </a:solidFill>
                <a:latin typeface="Trebuchet MS"/>
                <a:ea typeface="Trebuchet MS"/>
                <a:cs typeface="Trebuchet MS"/>
                <a:sym typeface="Trebuchet MS"/>
              </a:defRPr>
            </a:lvl8pPr>
            <a:lvl9pPr marL="3657600" marR="0" lvl="8" indent="0" algn="ctr" rtl="0">
              <a:spcBef>
                <a:spcPts val="400"/>
              </a:spcBef>
              <a:buClr>
                <a:srgbClr val="888888"/>
              </a:buClr>
              <a:buFont typeface="Arial"/>
              <a:buNone/>
              <a:defRPr sz="2000" b="0" i="0" u="none" strike="noStrike" cap="none">
                <a:solidFill>
                  <a:srgbClr val="888888"/>
                </a:solidFill>
                <a:latin typeface="Trebuchet MS"/>
                <a:ea typeface="Trebuchet MS"/>
                <a:cs typeface="Trebuchet MS"/>
                <a:sym typeface="Trebuchet MS"/>
              </a:defRPr>
            </a:lvl9pPr>
          </a:lstStyle>
          <a:p>
            <a:endParaRPr/>
          </a:p>
        </p:txBody>
      </p:sp>
      <p:sp>
        <p:nvSpPr>
          <p:cNvPr id="21" name="Shape 21"/>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
        <p:nvSpPr>
          <p:cNvPr id="22" name="Shape 22"/>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93"/>
        <p:cNvGrpSpPr/>
        <p:nvPr/>
      </p:nvGrpSpPr>
      <p:grpSpPr>
        <a:xfrm>
          <a:off x="0" y="0"/>
          <a:ext cx="0" cy="0"/>
          <a:chOff x="0" y="0"/>
          <a:chExt cx="0" cy="0"/>
        </a:xfrm>
      </p:grpSpPr>
      <p:pic>
        <p:nvPicPr>
          <p:cNvPr id="94" name="Shape 94"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95" name="Shape 95"/>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96" name="Shape 96"/>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97" name="Shape 97"/>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98"/>
        <p:cNvGrpSpPr/>
        <p:nvPr/>
      </p:nvGrpSpPr>
      <p:grpSpPr>
        <a:xfrm>
          <a:off x="0" y="0"/>
          <a:ext cx="0" cy="0"/>
          <a:chOff x="0" y="0"/>
          <a:chExt cx="0" cy="0"/>
        </a:xfrm>
      </p:grpSpPr>
      <p:pic>
        <p:nvPicPr>
          <p:cNvPr id="99" name="Shape 99" descr="Overlay-ContentCaption.png"/>
          <p:cNvPicPr preferRelativeResize="0"/>
          <p:nvPr/>
        </p:nvPicPr>
        <p:blipFill rotWithShape="1">
          <a:blip r:embed="rId2">
            <a:alphaModFix/>
          </a:blip>
          <a:srcRect/>
          <a:stretch/>
        </p:blipFill>
        <p:spPr>
          <a:xfrm>
            <a:off x="158750" y="187325"/>
            <a:ext cx="8826499" cy="6483349"/>
          </a:xfrm>
          <a:prstGeom prst="rect">
            <a:avLst/>
          </a:prstGeom>
          <a:noFill/>
          <a:ln>
            <a:noFill/>
          </a:ln>
        </p:spPr>
      </p:pic>
      <p:sp>
        <p:nvSpPr>
          <p:cNvPr id="100" name="Shape 100"/>
          <p:cNvSpPr txBox="1">
            <a:spLocks noGrp="1"/>
          </p:cNvSpPr>
          <p:nvPr>
            <p:ph type="title"/>
          </p:nvPr>
        </p:nvSpPr>
        <p:spPr>
          <a:xfrm>
            <a:off x="779464" y="590550"/>
            <a:ext cx="3657600" cy="1162049"/>
          </a:xfrm>
          <a:prstGeom prst="rect">
            <a:avLst/>
          </a:prstGeom>
          <a:noFill/>
          <a:ln>
            <a:noFill/>
          </a:ln>
        </p:spPr>
        <p:txBody>
          <a:bodyPr lIns="91425" tIns="91425" rIns="91425" bIns="91425" anchor="b" anchorCtr="0"/>
          <a:lstStyle>
            <a:lvl1pPr marL="0" marR="0" lvl="0" indent="0" algn="ctr" rtl="0">
              <a:spcBef>
                <a:spcPts val="0"/>
              </a:spcBef>
              <a:spcAft>
                <a:spcPts val="0"/>
              </a:spcAft>
              <a:buNone/>
              <a:defRPr sz="36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01" name="Shape 101"/>
          <p:cNvSpPr txBox="1">
            <a:spLocks noGrp="1"/>
          </p:cNvSpPr>
          <p:nvPr>
            <p:ph type="body" idx="1"/>
          </p:nvPr>
        </p:nvSpPr>
        <p:spPr>
          <a:xfrm>
            <a:off x="4693023" y="739587"/>
            <a:ext cx="3657600" cy="5308786"/>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02" name="Shape 102"/>
          <p:cNvSpPr txBox="1">
            <a:spLocks noGrp="1"/>
          </p:cNvSpPr>
          <p:nvPr>
            <p:ph type="body" idx="2"/>
          </p:nvPr>
        </p:nvSpPr>
        <p:spPr>
          <a:xfrm>
            <a:off x="779464" y="1816100"/>
            <a:ext cx="3657600" cy="3822700"/>
          </a:xfrm>
          <a:prstGeom prst="rect">
            <a:avLst/>
          </a:prstGeom>
          <a:noFill/>
          <a:ln>
            <a:noFill/>
          </a:ln>
        </p:spPr>
        <p:txBody>
          <a:bodyPr lIns="91425" tIns="91425" rIns="91425" bIns="91425" anchor="t" anchorCtr="0"/>
          <a:lstStyle>
            <a:lvl1pPr marL="0" marR="0" lvl="0" indent="0" algn="ctr" rtl="0">
              <a:spcBef>
                <a:spcPts val="2000"/>
              </a:spcBef>
              <a:spcAft>
                <a:spcPts val="0"/>
              </a:spcAft>
              <a:buClr>
                <a:srgbClr val="001D4D"/>
              </a:buClr>
              <a:buFont typeface="Noto Sans Symbols"/>
              <a:buNone/>
              <a:defRPr sz="18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1200" b="0"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1000" b="0"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5pPr>
            <a:lvl6pPr marL="2286000" marR="0" lvl="5"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6pPr>
            <a:lvl7pPr marL="2743200" marR="0" lvl="6"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7pPr>
            <a:lvl8pPr marL="3200400" marR="0" lvl="7"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8pPr>
            <a:lvl9pPr marL="3657600" marR="0" lvl="8"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9pPr>
          </a:lstStyle>
          <a:p>
            <a:endParaRPr/>
          </a:p>
        </p:txBody>
      </p:sp>
      <p:sp>
        <p:nvSpPr>
          <p:cNvPr id="103" name="Shape 103"/>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04" name="Shape 104"/>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05" name="Shape 105"/>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06"/>
        <p:cNvGrpSpPr/>
        <p:nvPr/>
      </p:nvGrpSpPr>
      <p:grpSpPr>
        <a:xfrm>
          <a:off x="0" y="0"/>
          <a:ext cx="0" cy="0"/>
          <a:chOff x="0" y="0"/>
          <a:chExt cx="0" cy="0"/>
        </a:xfrm>
      </p:grpSpPr>
      <p:pic>
        <p:nvPicPr>
          <p:cNvPr id="107" name="Shape 107" descr="Overlay-PictureCaption.png"/>
          <p:cNvPicPr preferRelativeResize="0"/>
          <p:nvPr/>
        </p:nvPicPr>
        <p:blipFill rotWithShape="1">
          <a:blip r:embed="rId2">
            <a:alphaModFix/>
          </a:blip>
          <a:srcRect/>
          <a:stretch/>
        </p:blipFill>
        <p:spPr>
          <a:xfrm>
            <a:off x="449262" y="187325"/>
            <a:ext cx="8535987" cy="6483349"/>
          </a:xfrm>
          <a:prstGeom prst="rect">
            <a:avLst/>
          </a:prstGeom>
          <a:noFill/>
          <a:ln>
            <a:noFill/>
          </a:ln>
        </p:spPr>
      </p:pic>
      <p:sp>
        <p:nvSpPr>
          <p:cNvPr id="108" name="Shape 108"/>
          <p:cNvSpPr txBox="1">
            <a:spLocks noGrp="1"/>
          </p:cNvSpPr>
          <p:nvPr>
            <p:ph type="title"/>
          </p:nvPr>
        </p:nvSpPr>
        <p:spPr>
          <a:xfrm>
            <a:off x="3886200" y="533400"/>
            <a:ext cx="4476749" cy="125253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6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09" name="Shape 109"/>
          <p:cNvSpPr txBox="1">
            <a:spLocks noGrp="1"/>
          </p:cNvSpPr>
          <p:nvPr>
            <p:ph type="body" idx="1"/>
          </p:nvPr>
        </p:nvSpPr>
        <p:spPr>
          <a:xfrm>
            <a:off x="3886123" y="1828800"/>
            <a:ext cx="4474539" cy="3809999"/>
          </a:xfrm>
          <a:prstGeom prst="rect">
            <a:avLst/>
          </a:prstGeom>
          <a:noFill/>
          <a:ln>
            <a:noFill/>
          </a:ln>
        </p:spPr>
        <p:txBody>
          <a:bodyPr lIns="91425" tIns="91425" rIns="91425" bIns="91425" anchor="t" anchorCtr="0"/>
          <a:lstStyle>
            <a:lvl1pPr marL="0" marR="0" lvl="0" indent="0" algn="l" rtl="0">
              <a:spcBef>
                <a:spcPts val="2000"/>
              </a:spcBef>
              <a:spcAft>
                <a:spcPts val="0"/>
              </a:spcAft>
              <a:buClr>
                <a:srgbClr val="001D4D"/>
              </a:buClr>
              <a:buFont typeface="Noto Sans Symbols"/>
              <a:buNone/>
              <a:defRPr sz="18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1200" b="0"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1000" b="0"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5pPr>
            <a:lvl6pPr marL="2286000" marR="0" lvl="5"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6pPr>
            <a:lvl7pPr marL="2743200" marR="0" lvl="6"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7pPr>
            <a:lvl8pPr marL="3200400" marR="0" lvl="7"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8pPr>
            <a:lvl9pPr marL="3657600" marR="0" lvl="8"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9pPr>
          </a:lstStyle>
          <a:p>
            <a:endParaRPr/>
          </a:p>
        </p:txBody>
      </p:sp>
      <p:sp>
        <p:nvSpPr>
          <p:cNvPr id="110" name="Shape 110"/>
          <p:cNvSpPr>
            <a:spLocks noGrp="1"/>
          </p:cNvSpPr>
          <p:nvPr>
            <p:ph type="pic" idx="2"/>
          </p:nvPr>
        </p:nvSpPr>
        <p:spPr>
          <a:xfrm flipH="1">
            <a:off x="188252" y="179292"/>
            <a:ext cx="3281086" cy="6483095"/>
          </a:xfrm>
          <a:prstGeom prst="round1Rect">
            <a:avLst>
              <a:gd name="adj" fmla="val 17325"/>
            </a:avLst>
          </a:prstGeom>
          <a:blipFill rotWithShape="0">
            <a:blip r:embed="rId3">
              <a:alphaModFix/>
            </a:blip>
            <a:stretch>
              <a:fillRect/>
            </a:stretch>
          </a:blipFill>
          <a:ln w="28575" cap="flat" cmpd="sng">
            <a:solidFill>
              <a:schemeClr val="lt1"/>
            </a:solidFill>
            <a:prstDash val="solid"/>
            <a:round/>
            <a:headEnd type="none" w="med" len="med"/>
            <a:tailEnd type="none" w="med" len="med"/>
          </a:ln>
        </p:spPr>
        <p:txBody>
          <a:bodyPr lIns="91425" tIns="91425" rIns="91425" bIns="91425" anchor="t" anchorCtr="0"/>
          <a:lstStyle>
            <a:lvl1pPr marL="0" marR="0" lvl="0" indent="0" algn="l" rtl="0">
              <a:spcBef>
                <a:spcPts val="2000"/>
              </a:spcBef>
              <a:spcAft>
                <a:spcPts val="0"/>
              </a:spcAft>
              <a:buClr>
                <a:srgbClr val="001D4D"/>
              </a:buClr>
              <a:buFont typeface="Noto Sans Symbols"/>
              <a:buNone/>
              <a:defRPr sz="32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2800" b="0"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2400" b="0"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2000" b="0"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2000" b="0" i="0" u="none" strike="noStrike" cap="none">
                <a:solidFill>
                  <a:srgbClr val="001D4D"/>
                </a:solidFill>
                <a:latin typeface="Trebuchet MS"/>
                <a:ea typeface="Trebuchet MS"/>
                <a:cs typeface="Trebuchet MS"/>
                <a:sym typeface="Trebuchet MS"/>
              </a:defRPr>
            </a:lvl5pPr>
            <a:lvl6pPr marL="2286000" marR="0" lvl="5"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6pPr>
            <a:lvl7pPr marL="2743200" marR="0" lvl="6"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7pPr>
            <a:lvl8pPr marL="3200400" marR="0" lvl="7"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8pPr>
            <a:lvl9pPr marL="3657600" marR="0" lvl="8"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9pPr>
          </a:lstStyle>
          <a:p>
            <a:endParaRPr/>
          </a:p>
        </p:txBody>
      </p:sp>
      <p:sp>
        <p:nvSpPr>
          <p:cNvPr id="111" name="Shape 111"/>
          <p:cNvSpPr txBox="1">
            <a:spLocks noGrp="1"/>
          </p:cNvSpPr>
          <p:nvPr>
            <p:ph type="dt" idx="10"/>
          </p:nvPr>
        </p:nvSpPr>
        <p:spPr>
          <a:xfrm>
            <a:off x="38862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12" name="Shape 112"/>
          <p:cNvSpPr txBox="1">
            <a:spLocks noGrp="1"/>
          </p:cNvSpPr>
          <p:nvPr>
            <p:ph type="ftr" idx="11"/>
          </p:nvPr>
        </p:nvSpPr>
        <p:spPr>
          <a:xfrm>
            <a:off x="5867400" y="6288087"/>
            <a:ext cx="2676525"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13" name="Shape 113"/>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Picture with Caption, Alt.">
    <p:spTree>
      <p:nvGrpSpPr>
        <p:cNvPr id="1" name="Shape 114"/>
        <p:cNvGrpSpPr/>
        <p:nvPr/>
      </p:nvGrpSpPr>
      <p:grpSpPr>
        <a:xfrm>
          <a:off x="0" y="0"/>
          <a:ext cx="0" cy="0"/>
          <a:chOff x="0" y="0"/>
          <a:chExt cx="0" cy="0"/>
        </a:xfrm>
      </p:grpSpPr>
      <p:pic>
        <p:nvPicPr>
          <p:cNvPr id="115" name="Shape 115" descr="Overlay-PictureCaption-Extras.png"/>
          <p:cNvPicPr preferRelativeResize="0"/>
          <p:nvPr/>
        </p:nvPicPr>
        <p:blipFill rotWithShape="1">
          <a:blip r:embed="rId2">
            <a:alphaModFix/>
          </a:blip>
          <a:srcRect/>
          <a:stretch/>
        </p:blipFill>
        <p:spPr>
          <a:xfrm>
            <a:off x="158750" y="187325"/>
            <a:ext cx="8826499" cy="6483349"/>
          </a:xfrm>
          <a:prstGeom prst="rect">
            <a:avLst/>
          </a:prstGeom>
          <a:noFill/>
          <a:ln>
            <a:noFill/>
          </a:ln>
        </p:spPr>
      </p:pic>
      <p:sp>
        <p:nvSpPr>
          <p:cNvPr id="116" name="Shape 116"/>
          <p:cNvSpPr txBox="1">
            <a:spLocks noGrp="1"/>
          </p:cNvSpPr>
          <p:nvPr>
            <p:ph type="title"/>
          </p:nvPr>
        </p:nvSpPr>
        <p:spPr>
          <a:xfrm>
            <a:off x="4710953" y="533400"/>
            <a:ext cx="3657600" cy="125253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6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17" name="Shape 117"/>
          <p:cNvSpPr>
            <a:spLocks noGrp="1"/>
          </p:cNvSpPr>
          <p:nvPr>
            <p:ph type="pic" idx="2"/>
          </p:nvPr>
        </p:nvSpPr>
        <p:spPr>
          <a:xfrm flipH="1">
            <a:off x="596153" y="1600199"/>
            <a:ext cx="3657600" cy="3657601"/>
          </a:xfrm>
          <a:prstGeom prst="ellipse">
            <a:avLst/>
          </a:prstGeom>
          <a:blipFill rotWithShape="0">
            <a:blip r:embed="rId3">
              <a:alphaModFix/>
            </a:blip>
            <a:stretch>
              <a:fillRect/>
            </a:stretch>
          </a:blipFill>
          <a:ln w="28575" cap="flat" cmpd="sng">
            <a:solidFill>
              <a:schemeClr val="lt1"/>
            </a:solidFill>
            <a:prstDash val="solid"/>
            <a:round/>
            <a:headEnd type="none" w="med" len="med"/>
            <a:tailEnd type="none" w="med" len="med"/>
          </a:ln>
        </p:spPr>
        <p:txBody>
          <a:bodyPr lIns="91425" tIns="91425" rIns="91425" bIns="91425" anchor="t" anchorCtr="0"/>
          <a:lstStyle>
            <a:lvl1pPr marL="0" marR="0" lvl="0" indent="0" algn="l" rtl="0">
              <a:spcBef>
                <a:spcPts val="2000"/>
              </a:spcBef>
              <a:spcAft>
                <a:spcPts val="0"/>
              </a:spcAft>
              <a:buClr>
                <a:srgbClr val="001D4D"/>
              </a:buClr>
              <a:buFont typeface="Noto Sans Symbols"/>
              <a:buNone/>
              <a:defRPr sz="32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2800" b="0"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2400" b="0"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2000" b="0"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2000" b="0" i="0" u="none" strike="noStrike" cap="none">
                <a:solidFill>
                  <a:srgbClr val="001D4D"/>
                </a:solidFill>
                <a:latin typeface="Trebuchet MS"/>
                <a:ea typeface="Trebuchet MS"/>
                <a:cs typeface="Trebuchet MS"/>
                <a:sym typeface="Trebuchet MS"/>
              </a:defRPr>
            </a:lvl5pPr>
            <a:lvl6pPr marL="2286000" marR="0" lvl="5"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6pPr>
            <a:lvl7pPr marL="2743200" marR="0" lvl="6"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7pPr>
            <a:lvl8pPr marL="3200400" marR="0" lvl="7"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8pPr>
            <a:lvl9pPr marL="3657600" marR="0" lvl="8"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9pPr>
          </a:lstStyle>
          <a:p>
            <a:endParaRPr/>
          </a:p>
        </p:txBody>
      </p:sp>
      <p:sp>
        <p:nvSpPr>
          <p:cNvPr id="118" name="Shape 118"/>
          <p:cNvSpPr txBox="1">
            <a:spLocks noGrp="1"/>
          </p:cNvSpPr>
          <p:nvPr>
            <p:ph type="body" idx="1"/>
          </p:nvPr>
        </p:nvSpPr>
        <p:spPr>
          <a:xfrm>
            <a:off x="4710412" y="1828800"/>
            <a:ext cx="3657600" cy="3809999"/>
          </a:xfrm>
          <a:prstGeom prst="rect">
            <a:avLst/>
          </a:prstGeom>
          <a:noFill/>
          <a:ln>
            <a:noFill/>
          </a:ln>
        </p:spPr>
        <p:txBody>
          <a:bodyPr lIns="91425" tIns="91425" rIns="91425" bIns="91425" anchor="t" anchorCtr="0"/>
          <a:lstStyle>
            <a:lvl1pPr marL="0" marR="0" lvl="0" indent="0" algn="l" rtl="0">
              <a:spcBef>
                <a:spcPts val="2000"/>
              </a:spcBef>
              <a:spcAft>
                <a:spcPts val="0"/>
              </a:spcAft>
              <a:buClr>
                <a:srgbClr val="001D4D"/>
              </a:buClr>
              <a:buFont typeface="Noto Sans Symbols"/>
              <a:buNone/>
              <a:defRPr sz="18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1200" b="0"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1000" b="0"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5pPr>
            <a:lvl6pPr marL="2286000" marR="0" lvl="5"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6pPr>
            <a:lvl7pPr marL="2743200" marR="0" lvl="6"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7pPr>
            <a:lvl8pPr marL="3200400" marR="0" lvl="7"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8pPr>
            <a:lvl9pPr marL="3657600" marR="0" lvl="8"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9pPr>
          </a:lstStyle>
          <a:p>
            <a:endParaRPr/>
          </a:p>
        </p:txBody>
      </p:sp>
      <p:sp>
        <p:nvSpPr>
          <p:cNvPr id="119" name="Shape 119"/>
          <p:cNvSpPr txBox="1">
            <a:spLocks noGrp="1"/>
          </p:cNvSpPr>
          <p:nvPr>
            <p:ph type="dt" idx="10"/>
          </p:nvPr>
        </p:nvSpPr>
        <p:spPr>
          <a:xfrm>
            <a:off x="381000" y="6288087"/>
            <a:ext cx="1865312"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20" name="Shape 120"/>
          <p:cNvSpPr txBox="1">
            <a:spLocks noGrp="1"/>
          </p:cNvSpPr>
          <p:nvPr>
            <p:ph type="ftr" idx="11"/>
          </p:nvPr>
        </p:nvSpPr>
        <p:spPr>
          <a:xfrm>
            <a:off x="3325812" y="6288087"/>
            <a:ext cx="5218112"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21" name="Shape 121"/>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Picture above Caption">
    <p:spTree>
      <p:nvGrpSpPr>
        <p:cNvPr id="1" name="Shape 122"/>
        <p:cNvGrpSpPr/>
        <p:nvPr/>
      </p:nvGrpSpPr>
      <p:grpSpPr>
        <a:xfrm>
          <a:off x="0" y="0"/>
          <a:ext cx="0" cy="0"/>
          <a:chOff x="0" y="0"/>
          <a:chExt cx="0" cy="0"/>
        </a:xfrm>
      </p:grpSpPr>
      <p:pic>
        <p:nvPicPr>
          <p:cNvPr id="123" name="Shape 123" descr="Overlay-PictureCaption-Extras.png"/>
          <p:cNvPicPr preferRelativeResize="0"/>
          <p:nvPr/>
        </p:nvPicPr>
        <p:blipFill rotWithShape="1">
          <a:blip r:embed="rId2">
            <a:alphaModFix/>
          </a:blip>
          <a:srcRect/>
          <a:stretch/>
        </p:blipFill>
        <p:spPr>
          <a:xfrm>
            <a:off x="158750" y="187325"/>
            <a:ext cx="8826499" cy="6483349"/>
          </a:xfrm>
          <a:prstGeom prst="rect">
            <a:avLst/>
          </a:prstGeom>
          <a:noFill/>
          <a:ln>
            <a:noFill/>
          </a:ln>
        </p:spPr>
      </p:pic>
      <p:sp>
        <p:nvSpPr>
          <p:cNvPr id="124" name="Shape 124"/>
          <p:cNvSpPr txBox="1">
            <a:spLocks noGrp="1"/>
          </p:cNvSpPr>
          <p:nvPr>
            <p:ph type="title"/>
          </p:nvPr>
        </p:nvSpPr>
        <p:spPr>
          <a:xfrm>
            <a:off x="808037" y="3778623"/>
            <a:ext cx="7560514" cy="1102658"/>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6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25" name="Shape 125"/>
          <p:cNvSpPr>
            <a:spLocks noGrp="1"/>
          </p:cNvSpPr>
          <p:nvPr>
            <p:ph type="pic" idx="2"/>
          </p:nvPr>
        </p:nvSpPr>
        <p:spPr>
          <a:xfrm flipH="1">
            <a:off x="871583" y="762000"/>
            <a:ext cx="7427726" cy="2989730"/>
          </a:xfrm>
          <a:prstGeom prst="roundRect">
            <a:avLst>
              <a:gd name="adj" fmla="val 7476"/>
            </a:avLst>
          </a:prstGeom>
          <a:blipFill rotWithShape="0">
            <a:blip r:embed="rId3">
              <a:alphaModFix/>
            </a:blip>
            <a:stretch>
              <a:fillRect/>
            </a:stretch>
          </a:blipFill>
          <a:ln w="28575" cap="flat" cmpd="sng">
            <a:solidFill>
              <a:schemeClr val="lt1"/>
            </a:solidFill>
            <a:prstDash val="solid"/>
            <a:round/>
            <a:headEnd type="none" w="med" len="med"/>
            <a:tailEnd type="none" w="med" len="med"/>
          </a:ln>
        </p:spPr>
        <p:txBody>
          <a:bodyPr lIns="91425" tIns="91425" rIns="91425" bIns="91425" anchor="t" anchorCtr="0"/>
          <a:lstStyle>
            <a:lvl1pPr marL="0" marR="0" lvl="0" indent="0" algn="l" rtl="0">
              <a:spcBef>
                <a:spcPts val="2000"/>
              </a:spcBef>
              <a:spcAft>
                <a:spcPts val="0"/>
              </a:spcAft>
              <a:buClr>
                <a:srgbClr val="001D4D"/>
              </a:buClr>
              <a:buFont typeface="Noto Sans Symbols"/>
              <a:buNone/>
              <a:defRPr sz="32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2800" b="0"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2400" b="0"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2000" b="0"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2000" b="0" i="0" u="none" strike="noStrike" cap="none">
                <a:solidFill>
                  <a:srgbClr val="001D4D"/>
                </a:solidFill>
                <a:latin typeface="Trebuchet MS"/>
                <a:ea typeface="Trebuchet MS"/>
                <a:cs typeface="Trebuchet MS"/>
                <a:sym typeface="Trebuchet MS"/>
              </a:defRPr>
            </a:lvl5pPr>
            <a:lvl6pPr marL="2286000" marR="0" lvl="5"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6pPr>
            <a:lvl7pPr marL="2743200" marR="0" lvl="6"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7pPr>
            <a:lvl8pPr marL="3200400" marR="0" lvl="7"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8pPr>
            <a:lvl9pPr marL="3657600" marR="0" lvl="8"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9pPr>
          </a:lstStyle>
          <a:p>
            <a:endParaRPr/>
          </a:p>
        </p:txBody>
      </p:sp>
      <p:sp>
        <p:nvSpPr>
          <p:cNvPr id="126" name="Shape 126"/>
          <p:cNvSpPr txBox="1">
            <a:spLocks noGrp="1"/>
          </p:cNvSpPr>
          <p:nvPr>
            <p:ph type="body" idx="1"/>
          </p:nvPr>
        </p:nvSpPr>
        <p:spPr>
          <a:xfrm>
            <a:off x="808033" y="4827492"/>
            <a:ext cx="7559977" cy="1220881"/>
          </a:xfrm>
          <a:prstGeom prst="rect">
            <a:avLst/>
          </a:prstGeom>
          <a:noFill/>
          <a:ln>
            <a:noFill/>
          </a:ln>
        </p:spPr>
        <p:txBody>
          <a:bodyPr lIns="91425" tIns="91425" rIns="91425" bIns="91425" anchor="t" anchorCtr="0"/>
          <a:lstStyle>
            <a:lvl1pPr marL="0" marR="0" lvl="0" indent="0" algn="l" rtl="0">
              <a:spcBef>
                <a:spcPts val="600"/>
              </a:spcBef>
              <a:spcAft>
                <a:spcPts val="0"/>
              </a:spcAft>
              <a:buClr>
                <a:srgbClr val="001D4D"/>
              </a:buClr>
              <a:buFont typeface="Noto Sans Symbols"/>
              <a:buNone/>
              <a:defRPr sz="18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1200" b="0"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1000" b="0"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5pPr>
            <a:lvl6pPr marL="2286000" marR="0" lvl="5"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6pPr>
            <a:lvl7pPr marL="2743200" marR="0" lvl="6"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7pPr>
            <a:lvl8pPr marL="3200400" marR="0" lvl="7"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8pPr>
            <a:lvl9pPr marL="3657600" marR="0" lvl="8"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9pPr>
          </a:lstStyle>
          <a:p>
            <a:endParaRPr/>
          </a:p>
        </p:txBody>
      </p:sp>
      <p:sp>
        <p:nvSpPr>
          <p:cNvPr id="127" name="Shape 127"/>
          <p:cNvSpPr txBox="1">
            <a:spLocks noGrp="1"/>
          </p:cNvSpPr>
          <p:nvPr>
            <p:ph type="dt" idx="10"/>
          </p:nvPr>
        </p:nvSpPr>
        <p:spPr>
          <a:xfrm>
            <a:off x="381000" y="6288087"/>
            <a:ext cx="1865312"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28" name="Shape 128"/>
          <p:cNvSpPr txBox="1">
            <a:spLocks noGrp="1"/>
          </p:cNvSpPr>
          <p:nvPr>
            <p:ph type="ftr" idx="11"/>
          </p:nvPr>
        </p:nvSpPr>
        <p:spPr>
          <a:xfrm>
            <a:off x="3325812" y="6288087"/>
            <a:ext cx="5218112"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29" name="Shape 129"/>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30"/>
        <p:cNvGrpSpPr/>
        <p:nvPr/>
      </p:nvGrpSpPr>
      <p:grpSpPr>
        <a:xfrm>
          <a:off x="0" y="0"/>
          <a:ext cx="0" cy="0"/>
          <a:chOff x="0" y="0"/>
          <a:chExt cx="0" cy="0"/>
        </a:xfrm>
      </p:grpSpPr>
      <p:pic>
        <p:nvPicPr>
          <p:cNvPr id="131" name="Shape 131"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132" name="Shape 132"/>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33" name="Shape 133"/>
          <p:cNvSpPr txBox="1">
            <a:spLocks noGrp="1"/>
          </p:cNvSpPr>
          <p:nvPr>
            <p:ph type="body" idx="1"/>
          </p:nvPr>
        </p:nvSpPr>
        <p:spPr>
          <a:xfrm rot="5400000">
            <a:off x="2466975" y="141288"/>
            <a:ext cx="4208462" cy="7583486"/>
          </a:xfrm>
          <a:prstGeom prst="rect">
            <a:avLst/>
          </a:prstGeom>
          <a:noFill/>
          <a:ln>
            <a:noFill/>
          </a:ln>
        </p:spPr>
        <p:txBody>
          <a:bodyPr lIns="91425" tIns="91425" rIns="91425" bIns="91425" anchor="t" anchorCtr="0"/>
          <a:lstStyle>
            <a:lvl1pPr marL="282575" marR="0" lvl="0" indent="-142875" algn="l" rtl="0">
              <a:spcBef>
                <a:spcPts val="2000"/>
              </a:spcBef>
              <a:spcAft>
                <a:spcPts val="0"/>
              </a:spcAft>
              <a:buClr>
                <a:srgbClr val="001D4D"/>
              </a:buClr>
              <a:buSzPct val="100000"/>
              <a:buFont typeface="Noto Sans Symbols"/>
              <a:buChar char="●"/>
              <a:defRPr sz="2200" b="0" i="0" u="none" strike="noStrike" cap="none">
                <a:solidFill>
                  <a:srgbClr val="001D4D"/>
                </a:solidFill>
                <a:latin typeface="Trebuchet MS"/>
                <a:ea typeface="Trebuchet MS"/>
                <a:cs typeface="Trebuchet MS"/>
                <a:sym typeface="Trebuchet MS"/>
              </a:defRPr>
            </a:lvl1pPr>
            <a:lvl2pPr marL="577850" marR="0" lvl="1" indent="-171450" algn="l" rtl="0">
              <a:spcBef>
                <a:spcPts val="6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34" name="Shape 134"/>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5" name="Shape 135"/>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6" name="Shape 136"/>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7"/>
        <p:cNvGrpSpPr/>
        <p:nvPr/>
      </p:nvGrpSpPr>
      <p:grpSpPr>
        <a:xfrm>
          <a:off x="0" y="0"/>
          <a:ext cx="0" cy="0"/>
          <a:chOff x="0" y="0"/>
          <a:chExt cx="0" cy="0"/>
        </a:xfrm>
      </p:grpSpPr>
      <p:pic>
        <p:nvPicPr>
          <p:cNvPr id="138" name="Shape 138"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139" name="Shape 139"/>
          <p:cNvSpPr txBox="1">
            <a:spLocks noGrp="1"/>
          </p:cNvSpPr>
          <p:nvPr>
            <p:ph type="title"/>
          </p:nvPr>
        </p:nvSpPr>
        <p:spPr>
          <a:xfrm rot="5400000">
            <a:off x="5373266" y="2734842"/>
            <a:ext cx="5268912" cy="1358152"/>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40" name="Shape 140"/>
          <p:cNvSpPr txBox="1">
            <a:spLocks noGrp="1"/>
          </p:cNvSpPr>
          <p:nvPr>
            <p:ph type="body" idx="1"/>
          </p:nvPr>
        </p:nvSpPr>
        <p:spPr>
          <a:xfrm rot="5400000">
            <a:off x="1230313" y="328613"/>
            <a:ext cx="5268911" cy="6170612"/>
          </a:xfrm>
          <a:prstGeom prst="rect">
            <a:avLst/>
          </a:prstGeom>
          <a:noFill/>
          <a:ln>
            <a:noFill/>
          </a:ln>
        </p:spPr>
        <p:txBody>
          <a:bodyPr lIns="91425" tIns="91425" rIns="91425" bIns="91425" anchor="t" anchorCtr="0"/>
          <a:lstStyle>
            <a:lvl1pPr marL="282575" marR="0" lvl="0" indent="-142875" algn="l" rtl="0">
              <a:spcBef>
                <a:spcPts val="2000"/>
              </a:spcBef>
              <a:spcAft>
                <a:spcPts val="0"/>
              </a:spcAft>
              <a:buClr>
                <a:srgbClr val="001D4D"/>
              </a:buClr>
              <a:buSzPct val="100000"/>
              <a:buFont typeface="Noto Sans Symbols"/>
              <a:buChar char="●"/>
              <a:defRPr sz="2200" b="0" i="0" u="none" strike="noStrike" cap="none">
                <a:solidFill>
                  <a:srgbClr val="001D4D"/>
                </a:solidFill>
                <a:latin typeface="Trebuchet MS"/>
                <a:ea typeface="Trebuchet MS"/>
                <a:cs typeface="Trebuchet MS"/>
                <a:sym typeface="Trebuchet MS"/>
              </a:defRPr>
            </a:lvl1pPr>
            <a:lvl2pPr marL="577850" marR="0" lvl="1" indent="-171450" algn="l" rtl="0">
              <a:spcBef>
                <a:spcPts val="6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41" name="Shape 141"/>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2" name="Shape 142"/>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3" name="Shape 143"/>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4"/>
        <p:cNvGrpSpPr/>
        <p:nvPr/>
      </p:nvGrpSpPr>
      <p:grpSpPr>
        <a:xfrm>
          <a:off x="0" y="0"/>
          <a:ext cx="0" cy="0"/>
          <a:chOff x="0" y="0"/>
          <a:chExt cx="0" cy="0"/>
        </a:xfrm>
      </p:grpSpPr>
      <p:pic>
        <p:nvPicPr>
          <p:cNvPr id="25" name="Shape 25"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26" name="Shape 26"/>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27" name="Shape 27"/>
          <p:cNvSpPr txBox="1">
            <a:spLocks noGrp="1"/>
          </p:cNvSpPr>
          <p:nvPr>
            <p:ph type="body" idx="1"/>
          </p:nvPr>
        </p:nvSpPr>
        <p:spPr>
          <a:xfrm>
            <a:off x="779462" y="1828800"/>
            <a:ext cx="7583486" cy="4208462"/>
          </a:xfrm>
          <a:prstGeom prst="rect">
            <a:avLst/>
          </a:prstGeom>
          <a:noFill/>
          <a:ln>
            <a:noFill/>
          </a:ln>
        </p:spPr>
        <p:txBody>
          <a:bodyPr lIns="91425" tIns="91425" rIns="91425" bIns="91425" anchor="t" anchorCtr="0"/>
          <a:lstStyle>
            <a:lvl1pPr marL="282575" marR="0" lvl="0" indent="-142875" algn="l" rtl="0">
              <a:spcBef>
                <a:spcPts val="2000"/>
              </a:spcBef>
              <a:spcAft>
                <a:spcPts val="0"/>
              </a:spcAft>
              <a:buClr>
                <a:srgbClr val="001D4D"/>
              </a:buClr>
              <a:buSzPct val="100000"/>
              <a:buFont typeface="Noto Sans Symbols"/>
              <a:buChar char="●"/>
              <a:defRPr sz="2200" b="0" i="0" u="none" strike="noStrike" cap="none">
                <a:solidFill>
                  <a:srgbClr val="001D4D"/>
                </a:solidFill>
                <a:latin typeface="Trebuchet MS"/>
                <a:ea typeface="Trebuchet MS"/>
                <a:cs typeface="Trebuchet MS"/>
                <a:sym typeface="Trebuchet MS"/>
              </a:defRPr>
            </a:lvl1pPr>
            <a:lvl2pPr marL="577850" marR="0" lvl="1" indent="-171450" algn="l" rtl="0">
              <a:spcBef>
                <a:spcPts val="6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8" name="Shape 28"/>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1"/>
        <p:cNvGrpSpPr/>
        <p:nvPr/>
      </p:nvGrpSpPr>
      <p:grpSpPr>
        <a:xfrm>
          <a:off x="0" y="0"/>
          <a:ext cx="0" cy="0"/>
          <a:chOff x="0" y="0"/>
          <a:chExt cx="0" cy="0"/>
        </a:xfrm>
      </p:grpSpPr>
      <p:pic>
        <p:nvPicPr>
          <p:cNvPr id="32" name="Shape 32" descr="Overlay-SectionHeader.png"/>
          <p:cNvPicPr preferRelativeResize="0"/>
          <p:nvPr/>
        </p:nvPicPr>
        <p:blipFill rotWithShape="1">
          <a:blip r:embed="rId2">
            <a:alphaModFix/>
          </a:blip>
          <a:srcRect/>
          <a:stretch/>
        </p:blipFill>
        <p:spPr>
          <a:xfrm>
            <a:off x="381000" y="0"/>
            <a:ext cx="8826499" cy="6483349"/>
          </a:xfrm>
          <a:prstGeom prst="rect">
            <a:avLst/>
          </a:prstGeom>
          <a:noFill/>
          <a:ln>
            <a:noFill/>
          </a:ln>
        </p:spPr>
      </p:pic>
      <p:sp>
        <p:nvSpPr>
          <p:cNvPr id="33" name="Shape 33"/>
          <p:cNvSpPr txBox="1">
            <a:spLocks noGrp="1"/>
          </p:cNvSpPr>
          <p:nvPr>
            <p:ph type="title"/>
          </p:nvPr>
        </p:nvSpPr>
        <p:spPr>
          <a:xfrm>
            <a:off x="779462" y="2591359"/>
            <a:ext cx="7583486" cy="13620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4400" b="1"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34" name="Shape 34"/>
          <p:cNvSpPr txBox="1">
            <a:spLocks noGrp="1"/>
          </p:cNvSpPr>
          <p:nvPr>
            <p:ph type="body" idx="1"/>
          </p:nvPr>
        </p:nvSpPr>
        <p:spPr>
          <a:xfrm>
            <a:off x="779462" y="3950353"/>
            <a:ext cx="7583486" cy="1500187"/>
          </a:xfrm>
          <a:prstGeom prst="rect">
            <a:avLst/>
          </a:prstGeom>
          <a:noFill/>
          <a:ln>
            <a:noFill/>
          </a:ln>
        </p:spPr>
        <p:txBody>
          <a:bodyPr lIns="91425" tIns="91425" rIns="91425" bIns="91425" anchor="t" anchorCtr="0"/>
          <a:lstStyle>
            <a:lvl1pPr marL="0" marR="0" lvl="0" indent="0" algn="l" rtl="0">
              <a:spcBef>
                <a:spcPts val="600"/>
              </a:spcBef>
              <a:spcAft>
                <a:spcPts val="0"/>
              </a:spcAft>
              <a:buClr>
                <a:srgbClr val="001D4D"/>
              </a:buClr>
              <a:buFont typeface="Noto Sans Symbols"/>
              <a:buNone/>
              <a:defRPr sz="20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888888"/>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600"/>
              </a:spcBef>
              <a:spcAft>
                <a:spcPts val="0"/>
              </a:spcAft>
              <a:buClr>
                <a:srgbClr val="888888"/>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600"/>
              </a:spcBef>
              <a:spcAft>
                <a:spcPts val="0"/>
              </a:spcAft>
              <a:buClr>
                <a:srgbClr val="888888"/>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600"/>
              </a:spcBef>
              <a:spcAft>
                <a:spcPts val="0"/>
              </a:spcAft>
              <a:buClr>
                <a:srgbClr val="888888"/>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280"/>
              </a:spcBef>
              <a:buClr>
                <a:srgbClr val="888888"/>
              </a:buClr>
              <a:buFont typeface="Arial"/>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280"/>
              </a:spcBef>
              <a:buClr>
                <a:srgbClr val="888888"/>
              </a:buClr>
              <a:buFont typeface="Arial"/>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280"/>
              </a:spcBef>
              <a:buClr>
                <a:srgbClr val="888888"/>
              </a:buClr>
              <a:buFont typeface="Arial"/>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280"/>
              </a:spcBef>
              <a:buClr>
                <a:srgbClr val="888888"/>
              </a:buClr>
              <a:buFont typeface="Arial"/>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35" name="Shape 35"/>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8"/>
        <p:cNvGrpSpPr/>
        <p:nvPr/>
      </p:nvGrpSpPr>
      <p:grpSpPr>
        <a:xfrm>
          <a:off x="0" y="0"/>
          <a:ext cx="0" cy="0"/>
          <a:chOff x="0" y="0"/>
          <a:chExt cx="0" cy="0"/>
        </a:xfrm>
      </p:grpSpPr>
      <p:pic>
        <p:nvPicPr>
          <p:cNvPr id="39" name="Shape 39"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40" name="Shape 40"/>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41" name="Shape 41"/>
          <p:cNvSpPr txBox="1">
            <a:spLocks noGrp="1"/>
          </p:cNvSpPr>
          <p:nvPr>
            <p:ph type="body" idx="1"/>
          </p:nvPr>
        </p:nvSpPr>
        <p:spPr>
          <a:xfrm>
            <a:off x="779462" y="1828800"/>
            <a:ext cx="3657600" cy="4219575"/>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42" name="Shape 42"/>
          <p:cNvSpPr txBox="1">
            <a:spLocks noGrp="1"/>
          </p:cNvSpPr>
          <p:nvPr>
            <p:ph type="body" idx="2"/>
          </p:nvPr>
        </p:nvSpPr>
        <p:spPr>
          <a:xfrm>
            <a:off x="4688541" y="1828800"/>
            <a:ext cx="3657600" cy="4219575"/>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43" name="Shape 43"/>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5" name="Shape 45"/>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6"/>
        <p:cNvGrpSpPr/>
        <p:nvPr/>
      </p:nvGrpSpPr>
      <p:grpSpPr>
        <a:xfrm>
          <a:off x="0" y="0"/>
          <a:ext cx="0" cy="0"/>
          <a:chOff x="0" y="0"/>
          <a:chExt cx="0" cy="0"/>
        </a:xfrm>
      </p:grpSpPr>
      <p:pic>
        <p:nvPicPr>
          <p:cNvPr id="47" name="Shape 47"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cxnSp>
        <p:nvCxnSpPr>
          <p:cNvPr id="48" name="Shape 48"/>
          <p:cNvCxnSpPr/>
          <p:nvPr/>
        </p:nvCxnSpPr>
        <p:spPr>
          <a:xfrm>
            <a:off x="874712" y="2286000"/>
            <a:ext cx="3562350" cy="1587"/>
          </a:xfrm>
          <a:prstGeom prst="straightConnector1">
            <a:avLst/>
          </a:prstGeom>
          <a:noFill/>
          <a:ln w="19050" cap="flat" cmpd="sng">
            <a:solidFill>
              <a:schemeClr val="lt1"/>
            </a:solidFill>
            <a:prstDash val="solid"/>
            <a:round/>
            <a:headEnd type="none" w="med" len="med"/>
            <a:tailEnd type="none" w="med" len="med"/>
          </a:ln>
        </p:spPr>
      </p:cxnSp>
      <p:cxnSp>
        <p:nvCxnSpPr>
          <p:cNvPr id="49" name="Shape 49"/>
          <p:cNvCxnSpPr/>
          <p:nvPr/>
        </p:nvCxnSpPr>
        <p:spPr>
          <a:xfrm>
            <a:off x="4816475" y="2286000"/>
            <a:ext cx="3565525" cy="1587"/>
          </a:xfrm>
          <a:prstGeom prst="straightConnector1">
            <a:avLst/>
          </a:prstGeom>
          <a:noFill/>
          <a:ln w="19050" cap="flat" cmpd="sng">
            <a:solidFill>
              <a:schemeClr val="lt1"/>
            </a:solidFill>
            <a:prstDash val="solid"/>
            <a:round/>
            <a:headEnd type="none" w="med" len="med"/>
            <a:tailEnd type="none" w="med" len="med"/>
          </a:ln>
        </p:spPr>
      </p:cxnSp>
      <p:cxnSp>
        <p:nvCxnSpPr>
          <p:cNvPr id="50" name="Shape 50"/>
          <p:cNvCxnSpPr/>
          <p:nvPr/>
        </p:nvCxnSpPr>
        <p:spPr>
          <a:xfrm>
            <a:off x="874712" y="2286000"/>
            <a:ext cx="3562350" cy="1587"/>
          </a:xfrm>
          <a:prstGeom prst="straightConnector1">
            <a:avLst/>
          </a:prstGeom>
          <a:noFill/>
          <a:ln w="19050" cap="flat" cmpd="sng">
            <a:solidFill>
              <a:schemeClr val="lt1"/>
            </a:solidFill>
            <a:prstDash val="solid"/>
            <a:round/>
            <a:headEnd type="none" w="med" len="med"/>
            <a:tailEnd type="none" w="med" len="med"/>
          </a:ln>
        </p:spPr>
      </p:cxnSp>
      <p:cxnSp>
        <p:nvCxnSpPr>
          <p:cNvPr id="51" name="Shape 51"/>
          <p:cNvCxnSpPr/>
          <p:nvPr/>
        </p:nvCxnSpPr>
        <p:spPr>
          <a:xfrm>
            <a:off x="4816475" y="2286000"/>
            <a:ext cx="3565525" cy="1587"/>
          </a:xfrm>
          <a:prstGeom prst="straightConnector1">
            <a:avLst/>
          </a:prstGeom>
          <a:noFill/>
          <a:ln w="19050" cap="flat" cmpd="sng">
            <a:solidFill>
              <a:schemeClr val="lt1"/>
            </a:solidFill>
            <a:prstDash val="solid"/>
            <a:round/>
            <a:headEnd type="none" w="med" len="med"/>
            <a:tailEnd type="none" w="med" len="med"/>
          </a:ln>
        </p:spPr>
      </p:cxnSp>
      <p:sp>
        <p:nvSpPr>
          <p:cNvPr id="52" name="Shape 52"/>
          <p:cNvSpPr txBox="1">
            <a:spLocks noGrp="1"/>
          </p:cNvSpPr>
          <p:nvPr>
            <p:ph type="title"/>
          </p:nvPr>
        </p:nvSpPr>
        <p:spPr>
          <a:xfrm>
            <a:off x="779462" y="381000"/>
            <a:ext cx="7583486" cy="104438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53" name="Shape 53"/>
          <p:cNvSpPr txBox="1">
            <a:spLocks noGrp="1"/>
          </p:cNvSpPr>
          <p:nvPr>
            <p:ph type="body" idx="1"/>
          </p:nvPr>
        </p:nvSpPr>
        <p:spPr>
          <a:xfrm>
            <a:off x="779462" y="1438834"/>
            <a:ext cx="3657600" cy="789828"/>
          </a:xfrm>
          <a:prstGeom prst="rect">
            <a:avLst/>
          </a:prstGeom>
          <a:noFill/>
          <a:ln>
            <a:noFill/>
          </a:ln>
        </p:spPr>
        <p:txBody>
          <a:bodyPr lIns="91425" tIns="91425" rIns="91425" bIns="91425" anchor="b" anchorCtr="0"/>
          <a:lstStyle>
            <a:lvl1pPr marL="0" marR="0" lvl="0" indent="0" algn="ctr" rtl="0">
              <a:lnSpc>
                <a:spcPct val="107142"/>
              </a:lnSpc>
              <a:spcBef>
                <a:spcPts val="0"/>
              </a:spcBef>
              <a:spcAft>
                <a:spcPts val="0"/>
              </a:spcAft>
              <a:buClr>
                <a:srgbClr val="001D4D"/>
              </a:buClr>
              <a:buFont typeface="Noto Sans Symbols"/>
              <a:buNone/>
              <a:defRPr sz="28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2000" b="1"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1800" b="1"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1600" b="1"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1600" b="1" i="0" u="none" strike="noStrike" cap="none">
                <a:solidFill>
                  <a:srgbClr val="001D4D"/>
                </a:solidFill>
                <a:latin typeface="Trebuchet MS"/>
                <a:ea typeface="Trebuchet MS"/>
                <a:cs typeface="Trebuchet MS"/>
                <a:sym typeface="Trebuchet MS"/>
              </a:defRPr>
            </a:lvl5pPr>
            <a:lvl6pPr marL="2286000" marR="0" lvl="5"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6pPr>
            <a:lvl7pPr marL="2743200" marR="0" lvl="6"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7pPr>
            <a:lvl8pPr marL="3200400" marR="0" lvl="7"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8pPr>
            <a:lvl9pPr marL="3657600" marR="0" lvl="8"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9pPr>
          </a:lstStyle>
          <a:p>
            <a:endParaRPr/>
          </a:p>
        </p:txBody>
      </p:sp>
      <p:sp>
        <p:nvSpPr>
          <p:cNvPr id="54" name="Shape 54"/>
          <p:cNvSpPr txBox="1">
            <a:spLocks noGrp="1"/>
          </p:cNvSpPr>
          <p:nvPr>
            <p:ph type="body" idx="2"/>
          </p:nvPr>
        </p:nvSpPr>
        <p:spPr>
          <a:xfrm>
            <a:off x="779462" y="2362199"/>
            <a:ext cx="3657600" cy="3686174"/>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9pPr>
          </a:lstStyle>
          <a:p>
            <a:endParaRPr/>
          </a:p>
        </p:txBody>
      </p:sp>
      <p:sp>
        <p:nvSpPr>
          <p:cNvPr id="55" name="Shape 55"/>
          <p:cNvSpPr txBox="1">
            <a:spLocks noGrp="1"/>
          </p:cNvSpPr>
          <p:nvPr>
            <p:ph type="body" idx="3"/>
          </p:nvPr>
        </p:nvSpPr>
        <p:spPr>
          <a:xfrm>
            <a:off x="4705350" y="1438834"/>
            <a:ext cx="3657600" cy="789828"/>
          </a:xfrm>
          <a:prstGeom prst="rect">
            <a:avLst/>
          </a:prstGeom>
          <a:noFill/>
          <a:ln>
            <a:noFill/>
          </a:ln>
        </p:spPr>
        <p:txBody>
          <a:bodyPr lIns="91425" tIns="91425" rIns="91425" bIns="91425" anchor="b" anchorCtr="0"/>
          <a:lstStyle>
            <a:lvl1pPr marL="0" marR="0" lvl="0" indent="0" algn="ctr" rtl="0">
              <a:lnSpc>
                <a:spcPct val="107142"/>
              </a:lnSpc>
              <a:spcBef>
                <a:spcPts val="0"/>
              </a:spcBef>
              <a:spcAft>
                <a:spcPts val="0"/>
              </a:spcAft>
              <a:buClr>
                <a:srgbClr val="001D4D"/>
              </a:buClr>
              <a:buFont typeface="Noto Sans Symbols"/>
              <a:buNone/>
              <a:defRPr sz="28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2000" b="1"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1800" b="1"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1600" b="1"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1600" b="1" i="0" u="none" strike="noStrike" cap="none">
                <a:solidFill>
                  <a:srgbClr val="001D4D"/>
                </a:solidFill>
                <a:latin typeface="Trebuchet MS"/>
                <a:ea typeface="Trebuchet MS"/>
                <a:cs typeface="Trebuchet MS"/>
                <a:sym typeface="Trebuchet MS"/>
              </a:defRPr>
            </a:lvl5pPr>
            <a:lvl6pPr marL="2286000" marR="0" lvl="5"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6pPr>
            <a:lvl7pPr marL="2743200" marR="0" lvl="6"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7pPr>
            <a:lvl8pPr marL="3200400" marR="0" lvl="7"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8pPr>
            <a:lvl9pPr marL="3657600" marR="0" lvl="8"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9pPr>
          </a:lstStyle>
          <a:p>
            <a:endParaRPr/>
          </a:p>
        </p:txBody>
      </p:sp>
      <p:sp>
        <p:nvSpPr>
          <p:cNvPr id="56" name="Shape 56"/>
          <p:cNvSpPr txBox="1">
            <a:spLocks noGrp="1"/>
          </p:cNvSpPr>
          <p:nvPr>
            <p:ph type="body" idx="4"/>
          </p:nvPr>
        </p:nvSpPr>
        <p:spPr>
          <a:xfrm>
            <a:off x="4705350" y="2362199"/>
            <a:ext cx="3657600" cy="3686174"/>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9pPr>
          </a:lstStyle>
          <a:p>
            <a:endParaRPr/>
          </a:p>
        </p:txBody>
      </p:sp>
      <p:sp>
        <p:nvSpPr>
          <p:cNvPr id="57" name="Shape 57"/>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9" name="Shape 59"/>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2 Content, Top and Bottom">
    <p:spTree>
      <p:nvGrpSpPr>
        <p:cNvPr id="1" name="Shape 60"/>
        <p:cNvGrpSpPr/>
        <p:nvPr/>
      </p:nvGrpSpPr>
      <p:grpSpPr>
        <a:xfrm>
          <a:off x="0" y="0"/>
          <a:ext cx="0" cy="0"/>
          <a:chOff x="0" y="0"/>
          <a:chExt cx="0" cy="0"/>
        </a:xfrm>
      </p:grpSpPr>
      <p:pic>
        <p:nvPicPr>
          <p:cNvPr id="61" name="Shape 61"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62" name="Shape 62"/>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63" name="Shape 63"/>
          <p:cNvSpPr txBox="1">
            <a:spLocks noGrp="1"/>
          </p:cNvSpPr>
          <p:nvPr>
            <p:ph type="body" idx="1"/>
          </p:nvPr>
        </p:nvSpPr>
        <p:spPr>
          <a:xfrm>
            <a:off x="779462" y="1828800"/>
            <a:ext cx="7585076"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64" name="Shape 64"/>
          <p:cNvSpPr txBox="1">
            <a:spLocks noGrp="1"/>
          </p:cNvSpPr>
          <p:nvPr>
            <p:ph type="body" idx="2"/>
          </p:nvPr>
        </p:nvSpPr>
        <p:spPr>
          <a:xfrm>
            <a:off x="779462" y="3991816"/>
            <a:ext cx="7585076"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65" name="Shape 65"/>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3 Content">
    <p:spTree>
      <p:nvGrpSpPr>
        <p:cNvPr id="1" name="Shape 68"/>
        <p:cNvGrpSpPr/>
        <p:nvPr/>
      </p:nvGrpSpPr>
      <p:grpSpPr>
        <a:xfrm>
          <a:off x="0" y="0"/>
          <a:ext cx="0" cy="0"/>
          <a:chOff x="0" y="0"/>
          <a:chExt cx="0" cy="0"/>
        </a:xfrm>
      </p:grpSpPr>
      <p:pic>
        <p:nvPicPr>
          <p:cNvPr id="69" name="Shape 69"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70" name="Shape 70"/>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71" name="Shape 71"/>
          <p:cNvSpPr txBox="1">
            <a:spLocks noGrp="1"/>
          </p:cNvSpPr>
          <p:nvPr>
            <p:ph type="body" idx="1"/>
          </p:nvPr>
        </p:nvSpPr>
        <p:spPr>
          <a:xfrm>
            <a:off x="4710953" y="1828800"/>
            <a:ext cx="3657600"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72" name="Shape 72"/>
          <p:cNvSpPr txBox="1">
            <a:spLocks noGrp="1"/>
          </p:cNvSpPr>
          <p:nvPr>
            <p:ph type="body" idx="2"/>
          </p:nvPr>
        </p:nvSpPr>
        <p:spPr>
          <a:xfrm>
            <a:off x="4710953" y="3991816"/>
            <a:ext cx="3657600"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73" name="Shape 73"/>
          <p:cNvSpPr txBox="1">
            <a:spLocks noGrp="1"/>
          </p:cNvSpPr>
          <p:nvPr>
            <p:ph type="body" idx="3"/>
          </p:nvPr>
        </p:nvSpPr>
        <p:spPr>
          <a:xfrm>
            <a:off x="779462" y="1828800"/>
            <a:ext cx="3657600" cy="4219575"/>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74" name="Shape 74"/>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4 Content">
    <p:spTree>
      <p:nvGrpSpPr>
        <p:cNvPr id="1" name="Shape 77"/>
        <p:cNvGrpSpPr/>
        <p:nvPr/>
      </p:nvGrpSpPr>
      <p:grpSpPr>
        <a:xfrm>
          <a:off x="0" y="0"/>
          <a:ext cx="0" cy="0"/>
          <a:chOff x="0" y="0"/>
          <a:chExt cx="0" cy="0"/>
        </a:xfrm>
      </p:grpSpPr>
      <p:pic>
        <p:nvPicPr>
          <p:cNvPr id="78" name="Shape 78"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79" name="Shape 79"/>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80" name="Shape 80"/>
          <p:cNvSpPr txBox="1">
            <a:spLocks noGrp="1"/>
          </p:cNvSpPr>
          <p:nvPr>
            <p:ph type="body" idx="1"/>
          </p:nvPr>
        </p:nvSpPr>
        <p:spPr>
          <a:xfrm>
            <a:off x="779462" y="1828800"/>
            <a:ext cx="3657600"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81" name="Shape 81"/>
          <p:cNvSpPr txBox="1">
            <a:spLocks noGrp="1"/>
          </p:cNvSpPr>
          <p:nvPr>
            <p:ph type="body" idx="2"/>
          </p:nvPr>
        </p:nvSpPr>
        <p:spPr>
          <a:xfrm>
            <a:off x="779462" y="3991816"/>
            <a:ext cx="3657600"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82" name="Shape 82"/>
          <p:cNvSpPr txBox="1">
            <a:spLocks noGrp="1"/>
          </p:cNvSpPr>
          <p:nvPr>
            <p:ph type="body" idx="3"/>
          </p:nvPr>
        </p:nvSpPr>
        <p:spPr>
          <a:xfrm>
            <a:off x="4710953" y="1828800"/>
            <a:ext cx="3657600"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83" name="Shape 83"/>
          <p:cNvSpPr txBox="1">
            <a:spLocks noGrp="1"/>
          </p:cNvSpPr>
          <p:nvPr>
            <p:ph type="body" idx="4"/>
          </p:nvPr>
        </p:nvSpPr>
        <p:spPr>
          <a:xfrm>
            <a:off x="4710953" y="3991816"/>
            <a:ext cx="3657600"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84" name="Shape 84"/>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5" name="Shape 85"/>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6" name="Shape 86"/>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87"/>
        <p:cNvGrpSpPr/>
        <p:nvPr/>
      </p:nvGrpSpPr>
      <p:grpSpPr>
        <a:xfrm>
          <a:off x="0" y="0"/>
          <a:ext cx="0" cy="0"/>
          <a:chOff x="0" y="0"/>
          <a:chExt cx="0" cy="0"/>
        </a:xfrm>
      </p:grpSpPr>
      <p:pic>
        <p:nvPicPr>
          <p:cNvPr id="88" name="Shape 88"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89" name="Shape 89"/>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90" name="Shape 90"/>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91" name="Shape 91"/>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92" name="Shape 92"/>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190500" y="190500"/>
            <a:ext cx="8764587" cy="6478588"/>
          </a:xfrm>
          <a:prstGeom prst="round2DiagRect">
            <a:avLst>
              <a:gd name="adj1" fmla="val 9416"/>
              <a:gd name="adj2" fmla="val 0"/>
            </a:avLst>
          </a:prstGeom>
          <a:gradFill>
            <a:gsLst>
              <a:gs pos="0">
                <a:srgbClr val="B27A00"/>
              </a:gs>
              <a:gs pos="13000">
                <a:srgbClr val="B27A00"/>
              </a:gs>
              <a:gs pos="100000">
                <a:schemeClr val="lt1"/>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 name="Shape 11"/>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2" name="Shape 12"/>
          <p:cNvSpPr txBox="1">
            <a:spLocks noGrp="1"/>
          </p:cNvSpPr>
          <p:nvPr>
            <p:ph type="body" idx="1"/>
          </p:nvPr>
        </p:nvSpPr>
        <p:spPr>
          <a:xfrm>
            <a:off x="779462" y="1828800"/>
            <a:ext cx="7583486" cy="4208462"/>
          </a:xfrm>
          <a:prstGeom prst="rect">
            <a:avLst/>
          </a:prstGeom>
          <a:noFill/>
          <a:ln>
            <a:noFill/>
          </a:ln>
        </p:spPr>
        <p:txBody>
          <a:bodyPr lIns="91425" tIns="91425" rIns="91425" bIns="91425" anchor="t" anchorCtr="0"/>
          <a:lstStyle>
            <a:lvl1pPr marL="282575" marR="0" lvl="0" indent="-142875" algn="l" rtl="0">
              <a:spcBef>
                <a:spcPts val="2000"/>
              </a:spcBef>
              <a:spcAft>
                <a:spcPts val="0"/>
              </a:spcAft>
              <a:buClr>
                <a:srgbClr val="001D4D"/>
              </a:buClr>
              <a:buSzPct val="100000"/>
              <a:buFont typeface="Noto Sans Symbols"/>
              <a:buChar char="●"/>
              <a:defRPr sz="2200" b="0" i="0" u="none" strike="noStrike" cap="none">
                <a:solidFill>
                  <a:srgbClr val="001D4D"/>
                </a:solidFill>
                <a:latin typeface="Trebuchet MS"/>
                <a:ea typeface="Trebuchet MS"/>
                <a:cs typeface="Trebuchet MS"/>
                <a:sym typeface="Trebuchet MS"/>
              </a:defRPr>
            </a:lvl1pPr>
            <a:lvl2pPr marL="577850" marR="0" lvl="1" indent="-171450" algn="l" rtl="0">
              <a:spcBef>
                <a:spcPts val="6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3" name="Shape 13"/>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pic>
        <p:nvPicPr>
          <p:cNvPr id="16" name="Shape 16" descr="FIULogo_H_CMYK_fx.png"/>
          <p:cNvPicPr preferRelativeResize="0"/>
          <p:nvPr/>
        </p:nvPicPr>
        <p:blipFill rotWithShape="1">
          <a:blip r:embed="rId18">
            <a:alphaModFix/>
          </a:blip>
          <a:srcRect/>
          <a:stretch/>
        </p:blipFill>
        <p:spPr>
          <a:xfrm>
            <a:off x="6103937" y="5959475"/>
            <a:ext cx="2430462" cy="69373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hyperlink" Target="mailto:anovo018@fiu.edu" TargetMode="External"/><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gif"/></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g"/></Relationships>
</file>

<file path=ppt/slides/_rels/slide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ctrTitle"/>
          </p:nvPr>
        </p:nvSpPr>
        <p:spPr>
          <a:xfrm>
            <a:off x="135925" y="1510687"/>
            <a:ext cx="8686800" cy="3900900"/>
          </a:xfrm>
          <a:prstGeom prst="rect">
            <a:avLst/>
          </a:prstGeom>
          <a:noFill/>
          <a:ln>
            <a:noFill/>
          </a:ln>
        </p:spPr>
        <p:txBody>
          <a:bodyPr lIns="91425" tIns="45700" rIns="91425" bIns="45700" anchor="b" anchorCtr="0">
            <a:noAutofit/>
          </a:bodyPr>
          <a:lstStyle/>
          <a:p>
            <a:pPr marL="0" marR="0" lvl="0" indent="0" algn="ctr" rtl="0">
              <a:spcBef>
                <a:spcPts val="0"/>
              </a:spcBef>
              <a:spcAft>
                <a:spcPts val="0"/>
              </a:spcAft>
              <a:buSzPct val="25000"/>
              <a:buNone/>
            </a:pPr>
            <a:r>
              <a:rPr lang="en-US" sz="4400" b="0" i="0" u="none" strike="noStrike" cap="none" dirty="0">
                <a:solidFill>
                  <a:srgbClr val="001D4D"/>
                </a:solidFill>
                <a:latin typeface="Trebuchet MS"/>
                <a:ea typeface="Trebuchet MS"/>
                <a:cs typeface="Trebuchet MS"/>
                <a:sym typeface="Trebuchet MS"/>
              </a:rPr>
              <a:t>Internet Coast v1.0</a:t>
            </a:r>
          </a:p>
          <a:p>
            <a:pPr marL="0" marR="0" lvl="0" indent="0" algn="ctr" rtl="0">
              <a:spcBef>
                <a:spcPts val="0"/>
              </a:spcBef>
              <a:spcAft>
                <a:spcPts val="0"/>
              </a:spcAft>
              <a:buSzPct val="25000"/>
              <a:buNone/>
            </a:pPr>
            <a:endParaRPr sz="2900" dirty="0"/>
          </a:p>
          <a:p>
            <a:pPr marL="0" marR="0" lvl="0" indent="0" algn="ctr" rtl="0">
              <a:spcBef>
                <a:spcPts val="0"/>
              </a:spcBef>
              <a:spcAft>
                <a:spcPts val="0"/>
              </a:spcAft>
              <a:buSzPct val="25000"/>
              <a:buNone/>
            </a:pPr>
            <a:r>
              <a:rPr lang="en-US" sz="2500" b="0" i="0" u="none" strike="noStrike" cap="none" dirty="0">
                <a:solidFill>
                  <a:srgbClr val="001D4D"/>
                </a:solidFill>
                <a:latin typeface="Trebuchet MS"/>
                <a:ea typeface="Trebuchet MS"/>
                <a:cs typeface="Trebuchet MS"/>
                <a:sym typeface="Trebuchet MS"/>
              </a:rPr>
              <a:t>Team Member(s): Ariel E. Novo</a:t>
            </a:r>
            <a:br>
              <a:rPr lang="en-US" sz="2500" b="0" i="0" u="none" strike="noStrike" cap="none" dirty="0">
                <a:solidFill>
                  <a:srgbClr val="001D4D"/>
                </a:solidFill>
                <a:latin typeface="Trebuchet MS"/>
                <a:ea typeface="Trebuchet MS"/>
                <a:cs typeface="Trebuchet MS"/>
                <a:sym typeface="Trebuchet MS"/>
              </a:rPr>
            </a:br>
            <a:r>
              <a:rPr lang="en-US" sz="2500" b="0" i="0" u="none" strike="noStrike" cap="none" dirty="0">
                <a:solidFill>
                  <a:srgbClr val="001D4D"/>
                </a:solidFill>
                <a:latin typeface="Trebuchet MS"/>
                <a:ea typeface="Trebuchet MS"/>
                <a:cs typeface="Trebuchet MS"/>
                <a:sym typeface="Trebuchet MS"/>
              </a:rPr>
              <a:t>Product Owner(s): Dale Gregory</a:t>
            </a:r>
            <a:br>
              <a:rPr lang="en-US" sz="2500" b="0" i="0" u="none" strike="noStrike" cap="none" dirty="0">
                <a:solidFill>
                  <a:srgbClr val="001D4D"/>
                </a:solidFill>
                <a:latin typeface="Trebuchet MS"/>
                <a:ea typeface="Trebuchet MS"/>
                <a:cs typeface="Trebuchet MS"/>
                <a:sym typeface="Trebuchet MS"/>
              </a:rPr>
            </a:br>
            <a:r>
              <a:rPr lang="en-US" sz="2500" dirty="0"/>
              <a:t>Mentor: Mohsen Taheri</a:t>
            </a:r>
            <a:endParaRPr lang="en-US" sz="2500" b="0" i="0" u="none" strike="noStrike" cap="none" dirty="0">
              <a:solidFill>
                <a:srgbClr val="001D4D"/>
              </a:solidFill>
              <a:latin typeface="Trebuchet MS"/>
              <a:ea typeface="Trebuchet MS"/>
              <a:cs typeface="Trebuchet MS"/>
              <a:sym typeface="Trebuchet MS"/>
            </a:endParaRPr>
          </a:p>
          <a:p>
            <a:pPr marL="0" marR="0" lvl="0" indent="0" algn="ctr" rtl="0">
              <a:spcBef>
                <a:spcPts val="0"/>
              </a:spcBef>
              <a:spcAft>
                <a:spcPts val="0"/>
              </a:spcAft>
              <a:buSzPct val="25000"/>
              <a:buNone/>
            </a:pPr>
            <a:r>
              <a:rPr lang="en-US" sz="2500" dirty="0"/>
              <a:t>Instructor: </a:t>
            </a:r>
            <a:r>
              <a:rPr lang="en-US" sz="2500" dirty="0" err="1"/>
              <a:t>Masoud</a:t>
            </a:r>
            <a:r>
              <a:rPr lang="en-US" sz="2500" dirty="0"/>
              <a:t> </a:t>
            </a:r>
            <a:r>
              <a:rPr lang="en-US" sz="2500" dirty="0" err="1"/>
              <a:t>Sadjadi</a:t>
            </a:r>
            <a:br>
              <a:rPr lang="en-US" sz="2800" b="0" i="0" u="none" strike="noStrike" cap="none" dirty="0">
                <a:solidFill>
                  <a:srgbClr val="001D4D"/>
                </a:solidFill>
                <a:latin typeface="Trebuchet MS"/>
                <a:ea typeface="Trebuchet MS"/>
                <a:cs typeface="Trebuchet MS"/>
                <a:sym typeface="Trebuchet MS"/>
              </a:rPr>
            </a:br>
            <a:br>
              <a:rPr lang="en-US" sz="4400" b="0" i="0" u="none" strike="noStrike" cap="none" dirty="0">
                <a:solidFill>
                  <a:srgbClr val="001D4D"/>
                </a:solidFill>
                <a:latin typeface="Trebuchet MS"/>
                <a:ea typeface="Trebuchet MS"/>
                <a:cs typeface="Trebuchet MS"/>
                <a:sym typeface="Trebuchet MS"/>
              </a:rPr>
            </a:br>
            <a:r>
              <a:rPr lang="en-US" sz="1800" b="0" i="0" u="none" strike="noStrike" cap="none" dirty="0">
                <a:solidFill>
                  <a:srgbClr val="001D4D"/>
                </a:solidFill>
                <a:latin typeface="Trebuchet MS"/>
                <a:ea typeface="Trebuchet MS"/>
                <a:cs typeface="Trebuchet MS"/>
                <a:sym typeface="Trebuchet MS"/>
              </a:rPr>
              <a:t>School of Computing and Information Sciences</a:t>
            </a:r>
            <a:br>
              <a:rPr lang="en-US" sz="1800" b="0" i="0" u="none" strike="noStrike" cap="none" dirty="0">
                <a:solidFill>
                  <a:srgbClr val="001D4D"/>
                </a:solidFill>
                <a:latin typeface="Trebuchet MS"/>
                <a:ea typeface="Trebuchet MS"/>
                <a:cs typeface="Trebuchet MS"/>
                <a:sym typeface="Trebuchet MS"/>
              </a:rPr>
            </a:br>
            <a:r>
              <a:rPr lang="en-US" sz="1800" b="0" i="0" u="none" strike="noStrike" cap="none" dirty="0">
                <a:solidFill>
                  <a:srgbClr val="001D4D"/>
                </a:solidFill>
                <a:latin typeface="Trebuchet MS"/>
                <a:ea typeface="Trebuchet MS"/>
                <a:cs typeface="Trebuchet MS"/>
                <a:sym typeface="Trebuchet MS"/>
              </a:rPr>
              <a:t>Florida International University</a:t>
            </a:r>
          </a:p>
        </p:txBody>
      </p:sp>
      <p:sp>
        <p:nvSpPr>
          <p:cNvPr id="150" name="Shape 150"/>
          <p:cNvSpPr txBox="1">
            <a:spLocks noGrp="1"/>
          </p:cNvSpPr>
          <p:nvPr>
            <p:ph type="subTitle" idx="1"/>
          </p:nvPr>
        </p:nvSpPr>
        <p:spPr>
          <a:xfrm>
            <a:off x="228600" y="5643562"/>
            <a:ext cx="8686800" cy="1219199"/>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chemeClr val="lt1"/>
              </a:buClr>
              <a:buSzPct val="25000"/>
              <a:buFont typeface="Noto Sans Symbols"/>
              <a:buNone/>
            </a:pPr>
            <a:r>
              <a:rPr lang="en-US" dirty="0">
                <a:solidFill>
                  <a:srgbClr val="666666"/>
                </a:solidFill>
              </a:rPr>
              <a:t> </a:t>
            </a:r>
          </a:p>
        </p:txBody>
      </p:sp>
      <p:sp>
        <p:nvSpPr>
          <p:cNvPr id="151" name="Shape 151"/>
          <p:cNvSpPr txBox="1"/>
          <p:nvPr/>
        </p:nvSpPr>
        <p:spPr>
          <a:xfrm>
            <a:off x="135925" y="556025"/>
            <a:ext cx="8686800" cy="722700"/>
          </a:xfrm>
          <a:prstGeom prst="rect">
            <a:avLst/>
          </a:prstGeom>
          <a:noFill/>
          <a:ln>
            <a:noFill/>
          </a:ln>
        </p:spPr>
        <p:txBody>
          <a:bodyPr lIns="91425" tIns="45700" rIns="91425" bIns="45700" anchor="b" anchorCtr="0">
            <a:noAutofit/>
          </a:bodyPr>
          <a:lstStyle/>
          <a:p>
            <a:pPr marL="0" marR="0" lvl="0" indent="0" algn="ctr" rtl="0">
              <a:spcBef>
                <a:spcPts val="0"/>
              </a:spcBef>
              <a:spcAft>
                <a:spcPts val="0"/>
              </a:spcAft>
              <a:buSzPct val="25000"/>
              <a:buNone/>
            </a:pPr>
            <a:r>
              <a:rPr lang="en-US" sz="3600" b="0" i="0" u="none" strike="noStrike" cap="none" dirty="0">
                <a:solidFill>
                  <a:srgbClr val="001D4D"/>
                </a:solidFill>
                <a:latin typeface="Trebuchet MS"/>
                <a:ea typeface="Trebuchet MS"/>
                <a:cs typeface="Trebuchet MS"/>
                <a:sym typeface="Trebuchet MS"/>
              </a:rPr>
              <a:t>Final Presentation</a:t>
            </a:r>
          </a:p>
          <a:p>
            <a:pPr lvl="0" algn="ctr" rtl="0">
              <a:spcBef>
                <a:spcPts val="0"/>
              </a:spcBef>
              <a:buClr>
                <a:schemeClr val="dk1"/>
              </a:buClr>
              <a:buSzPct val="25000"/>
              <a:buFont typeface="Arial"/>
              <a:buNone/>
            </a:pPr>
            <a:r>
              <a:rPr lang="en-US" sz="2600" dirty="0">
                <a:solidFill>
                  <a:srgbClr val="001D4D"/>
                </a:solidFill>
                <a:latin typeface="Trebuchet MS"/>
                <a:ea typeface="Trebuchet MS"/>
                <a:cs typeface="Trebuchet MS"/>
                <a:sym typeface="Trebuchet MS"/>
              </a:rPr>
              <a:t>Fall 2016</a:t>
            </a:r>
          </a:p>
        </p:txBody>
      </p:sp>
      <p:pic>
        <p:nvPicPr>
          <p:cNvPr id="2" name="Picture 1"/>
          <p:cNvPicPr>
            <a:picLocks noChangeAspect="1"/>
          </p:cNvPicPr>
          <p:nvPr/>
        </p:nvPicPr>
        <p:blipFill>
          <a:blip r:embed="rId3"/>
          <a:stretch>
            <a:fillRect/>
          </a:stretch>
        </p:blipFill>
        <p:spPr>
          <a:xfrm>
            <a:off x="562707" y="5770161"/>
            <a:ext cx="2061691" cy="81361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779462" y="731520"/>
            <a:ext cx="7583400" cy="69408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dirty="0">
                <a:solidFill>
                  <a:srgbClr val="001D4D"/>
                </a:solidFill>
                <a:latin typeface="Trebuchet MS"/>
                <a:ea typeface="Trebuchet MS"/>
                <a:cs typeface="Trebuchet MS"/>
                <a:sym typeface="Trebuchet MS"/>
              </a:rPr>
              <a:t>User Stor</a:t>
            </a:r>
            <a:r>
              <a:rPr lang="en-US" dirty="0"/>
              <a:t>y #124</a:t>
            </a:r>
          </a:p>
        </p:txBody>
      </p:sp>
      <p:sp>
        <p:nvSpPr>
          <p:cNvPr id="201" name="Shape 201"/>
          <p:cNvSpPr txBox="1">
            <a:spLocks noGrp="1"/>
          </p:cNvSpPr>
          <p:nvPr>
            <p:ph type="body" idx="1"/>
          </p:nvPr>
        </p:nvSpPr>
        <p:spPr>
          <a:xfrm>
            <a:off x="779462" y="1603717"/>
            <a:ext cx="7583400" cy="4208400"/>
          </a:xfrm>
          <a:prstGeom prst="rect">
            <a:avLst/>
          </a:prstGeom>
          <a:noFill/>
          <a:ln>
            <a:noFill/>
          </a:ln>
        </p:spPr>
        <p:txBody>
          <a:bodyPr lIns="91425" tIns="45700" rIns="91425" bIns="45700" anchor="t" anchorCtr="0">
            <a:noAutofit/>
          </a:bodyPr>
          <a:lstStyle/>
          <a:p>
            <a:pPr marL="0" lvl="0" indent="0">
              <a:buNone/>
            </a:pPr>
            <a:r>
              <a:rPr lang="en-US" sz="2400" dirty="0"/>
              <a:t>List of Funds.</a:t>
            </a:r>
          </a:p>
          <a:p>
            <a:pPr marL="0" lvl="0" indent="0">
              <a:buNone/>
            </a:pPr>
            <a:r>
              <a:rPr lang="en-US" dirty="0"/>
              <a:t>As a user of the system </a:t>
            </a:r>
            <a:r>
              <a:rPr lang="en-US" dirty="0" err="1"/>
              <a:t>i</a:t>
            </a:r>
            <a:r>
              <a:rPr lang="en-US" dirty="0"/>
              <a:t> want a list of funds so </a:t>
            </a:r>
            <a:r>
              <a:rPr lang="en-US" dirty="0" err="1"/>
              <a:t>i</a:t>
            </a:r>
            <a:r>
              <a:rPr lang="en-US" dirty="0"/>
              <a:t> can see all the current opportunities.</a:t>
            </a:r>
          </a:p>
          <a:p>
            <a:pPr marL="0" lvl="0" indent="0">
              <a:buNone/>
            </a:pPr>
            <a:r>
              <a:rPr lang="en-US" dirty="0"/>
              <a:t>Acceptance Criteria:</a:t>
            </a:r>
          </a:p>
          <a:p>
            <a:r>
              <a:rPr lang="en-US" dirty="0"/>
              <a:t>Different types of funds are displayed in the list.</a:t>
            </a:r>
          </a:p>
          <a:p>
            <a:r>
              <a:rPr lang="en-US" dirty="0"/>
              <a:t>A link to the original posting is available for every item in the list.</a:t>
            </a:r>
          </a:p>
          <a:p>
            <a:pPr marL="0" lvl="0" indent="0">
              <a:buNone/>
            </a:pPr>
            <a:endParaRPr sz="2200" b="0" i="0" u="none" strike="noStrike" cap="none" dirty="0">
              <a:solidFill>
                <a:srgbClr val="001D4D"/>
              </a:solidFill>
              <a:latin typeface="Trebuchet MS"/>
              <a:ea typeface="Trebuchet MS"/>
              <a:cs typeface="Trebuchet MS"/>
              <a:sym typeface="Trebuchet MS"/>
            </a:endParaRPr>
          </a:p>
        </p:txBody>
      </p:sp>
    </p:spTree>
    <p:extLst>
      <p:ext uri="{BB962C8B-B14F-4D97-AF65-F5344CB8AC3E}">
        <p14:creationId xmlns:p14="http://schemas.microsoft.com/office/powerpoint/2010/main" val="2816352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779462" y="731520"/>
            <a:ext cx="7583400" cy="69408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dirty="0">
                <a:solidFill>
                  <a:srgbClr val="001D4D"/>
                </a:solidFill>
                <a:latin typeface="Trebuchet MS"/>
                <a:ea typeface="Trebuchet MS"/>
                <a:cs typeface="Trebuchet MS"/>
                <a:sym typeface="Trebuchet MS"/>
              </a:rPr>
              <a:t>User Stor</a:t>
            </a:r>
            <a:r>
              <a:rPr lang="en-US" dirty="0"/>
              <a:t>y #123</a:t>
            </a:r>
          </a:p>
        </p:txBody>
      </p:sp>
      <p:sp>
        <p:nvSpPr>
          <p:cNvPr id="201" name="Shape 201"/>
          <p:cNvSpPr txBox="1">
            <a:spLocks noGrp="1"/>
          </p:cNvSpPr>
          <p:nvPr>
            <p:ph type="body" idx="1"/>
          </p:nvPr>
        </p:nvSpPr>
        <p:spPr>
          <a:xfrm>
            <a:off x="779462" y="1603717"/>
            <a:ext cx="7583400" cy="4208400"/>
          </a:xfrm>
          <a:prstGeom prst="rect">
            <a:avLst/>
          </a:prstGeom>
          <a:noFill/>
          <a:ln>
            <a:noFill/>
          </a:ln>
        </p:spPr>
        <p:txBody>
          <a:bodyPr lIns="91425" tIns="45700" rIns="91425" bIns="45700" anchor="t" anchorCtr="0">
            <a:noAutofit/>
          </a:bodyPr>
          <a:lstStyle/>
          <a:p>
            <a:pPr marL="0" lvl="0" indent="0">
              <a:buNone/>
            </a:pPr>
            <a:r>
              <a:rPr lang="en-US" sz="2400" dirty="0"/>
              <a:t>Add Competitive Program.</a:t>
            </a:r>
          </a:p>
          <a:p>
            <a:pPr marL="0" lvl="0" indent="0">
              <a:buNone/>
            </a:pPr>
            <a:r>
              <a:rPr lang="en-US" dirty="0"/>
              <a:t>As a system administrator I need to add Competitive Programs into the system. These Programs are another source of funding opportunities. Once the information is recorded then it will be available to the users in the founds list.</a:t>
            </a:r>
          </a:p>
          <a:p>
            <a:pPr marL="0" lvl="0" indent="0">
              <a:buNone/>
            </a:pPr>
            <a:r>
              <a:rPr lang="en-US" dirty="0"/>
              <a:t>Acceptance Criteria:</a:t>
            </a:r>
          </a:p>
          <a:p>
            <a:r>
              <a:rPr lang="en-US" dirty="0"/>
              <a:t>The information is captured accordingly.</a:t>
            </a:r>
            <a:endParaRPr sz="2200" b="0" i="0" u="none" strike="noStrike" cap="none" dirty="0">
              <a:solidFill>
                <a:srgbClr val="001D4D"/>
              </a:solidFill>
              <a:latin typeface="Trebuchet MS"/>
              <a:ea typeface="Trebuchet MS"/>
              <a:cs typeface="Trebuchet MS"/>
              <a:sym typeface="Trebuchet MS"/>
            </a:endParaRPr>
          </a:p>
        </p:txBody>
      </p:sp>
    </p:spTree>
    <p:extLst>
      <p:ext uri="{BB962C8B-B14F-4D97-AF65-F5344CB8AC3E}">
        <p14:creationId xmlns:p14="http://schemas.microsoft.com/office/powerpoint/2010/main" val="1744173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779462" y="731520"/>
            <a:ext cx="7583400" cy="69408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dirty="0">
                <a:solidFill>
                  <a:srgbClr val="001D4D"/>
                </a:solidFill>
                <a:latin typeface="Trebuchet MS"/>
                <a:ea typeface="Trebuchet MS"/>
                <a:cs typeface="Trebuchet MS"/>
                <a:sym typeface="Trebuchet MS"/>
              </a:rPr>
              <a:t>User Stor</a:t>
            </a:r>
            <a:r>
              <a:rPr lang="en-US" dirty="0"/>
              <a:t>y #133</a:t>
            </a:r>
          </a:p>
        </p:txBody>
      </p:sp>
      <p:sp>
        <p:nvSpPr>
          <p:cNvPr id="201" name="Shape 201"/>
          <p:cNvSpPr txBox="1">
            <a:spLocks noGrp="1"/>
          </p:cNvSpPr>
          <p:nvPr>
            <p:ph type="body" idx="1"/>
          </p:nvPr>
        </p:nvSpPr>
        <p:spPr>
          <a:xfrm>
            <a:off x="779462" y="1603717"/>
            <a:ext cx="7583400" cy="4208400"/>
          </a:xfrm>
          <a:prstGeom prst="rect">
            <a:avLst/>
          </a:prstGeom>
          <a:noFill/>
          <a:ln>
            <a:noFill/>
          </a:ln>
        </p:spPr>
        <p:txBody>
          <a:bodyPr lIns="91425" tIns="45700" rIns="91425" bIns="45700" anchor="t" anchorCtr="0">
            <a:noAutofit/>
          </a:bodyPr>
          <a:lstStyle/>
          <a:p>
            <a:pPr marL="0" lvl="0" indent="0">
              <a:buNone/>
            </a:pPr>
            <a:r>
              <a:rPr lang="en-US" sz="2400" dirty="0"/>
              <a:t>Add State &amp; Federal Grants.</a:t>
            </a:r>
          </a:p>
          <a:p>
            <a:pPr marL="0" lvl="0" indent="0">
              <a:buNone/>
            </a:pPr>
            <a:r>
              <a:rPr lang="en-US" dirty="0"/>
              <a:t>As an administrator of the system </a:t>
            </a:r>
            <a:r>
              <a:rPr lang="en-US" dirty="0" err="1"/>
              <a:t>i</a:t>
            </a:r>
            <a:r>
              <a:rPr lang="en-US" dirty="0"/>
              <a:t> would like to add State &amp; Federal Grants to the system. These are another source of funding opportunities. Once the information is recorded then it will be available to the users in the founds list.</a:t>
            </a:r>
          </a:p>
          <a:p>
            <a:pPr marL="0" lvl="0" indent="0">
              <a:buNone/>
            </a:pPr>
            <a:r>
              <a:rPr lang="en-US" dirty="0"/>
              <a:t>Acceptance Criteria:</a:t>
            </a:r>
          </a:p>
          <a:p>
            <a:r>
              <a:rPr lang="en-US" dirty="0"/>
              <a:t>No duplicates should be entered.</a:t>
            </a:r>
          </a:p>
          <a:p>
            <a:r>
              <a:rPr lang="en-US" dirty="0"/>
              <a:t>After information is entered, should be available in the list of funds immediately</a:t>
            </a:r>
            <a:endParaRPr sz="2200" b="0" i="0" u="none" strike="noStrike" cap="none" dirty="0">
              <a:solidFill>
                <a:srgbClr val="001D4D"/>
              </a:solidFill>
              <a:latin typeface="Trebuchet MS"/>
              <a:ea typeface="Trebuchet MS"/>
              <a:cs typeface="Trebuchet MS"/>
              <a:sym typeface="Trebuchet MS"/>
            </a:endParaRPr>
          </a:p>
        </p:txBody>
      </p:sp>
    </p:spTree>
    <p:extLst>
      <p:ext uri="{BB962C8B-B14F-4D97-AF65-F5344CB8AC3E}">
        <p14:creationId xmlns:p14="http://schemas.microsoft.com/office/powerpoint/2010/main" val="122604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779462" y="731520"/>
            <a:ext cx="7583400" cy="69408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dirty="0">
                <a:solidFill>
                  <a:srgbClr val="001D4D"/>
                </a:solidFill>
                <a:latin typeface="Trebuchet MS"/>
                <a:ea typeface="Trebuchet MS"/>
                <a:cs typeface="Trebuchet MS"/>
                <a:sym typeface="Trebuchet MS"/>
              </a:rPr>
              <a:t>User Stor</a:t>
            </a:r>
            <a:r>
              <a:rPr lang="en-US" dirty="0"/>
              <a:t>y #138</a:t>
            </a:r>
          </a:p>
        </p:txBody>
      </p:sp>
      <p:sp>
        <p:nvSpPr>
          <p:cNvPr id="201" name="Shape 201"/>
          <p:cNvSpPr txBox="1">
            <a:spLocks noGrp="1"/>
          </p:cNvSpPr>
          <p:nvPr>
            <p:ph type="body" idx="1"/>
          </p:nvPr>
        </p:nvSpPr>
        <p:spPr>
          <a:xfrm>
            <a:off x="779462" y="1603717"/>
            <a:ext cx="7583400" cy="4208400"/>
          </a:xfrm>
          <a:prstGeom prst="rect">
            <a:avLst/>
          </a:prstGeom>
          <a:noFill/>
          <a:ln>
            <a:noFill/>
          </a:ln>
        </p:spPr>
        <p:txBody>
          <a:bodyPr lIns="91425" tIns="45700" rIns="91425" bIns="45700" anchor="t" anchorCtr="0">
            <a:noAutofit/>
          </a:bodyPr>
          <a:lstStyle/>
          <a:p>
            <a:pPr marL="0" lvl="0" indent="0">
              <a:buNone/>
            </a:pPr>
            <a:r>
              <a:rPr lang="en-US" sz="2400" dirty="0"/>
              <a:t>Admin Login.</a:t>
            </a:r>
          </a:p>
          <a:p>
            <a:pPr marL="0" lvl="0" indent="0">
              <a:buNone/>
            </a:pPr>
            <a:r>
              <a:rPr lang="en-US" dirty="0"/>
              <a:t>As an admin of the system </a:t>
            </a:r>
            <a:r>
              <a:rPr lang="en-US" dirty="0" err="1"/>
              <a:t>i</a:t>
            </a:r>
            <a:r>
              <a:rPr lang="en-US" dirty="0"/>
              <a:t> want to login so that </a:t>
            </a:r>
            <a:r>
              <a:rPr lang="en-US" dirty="0" err="1"/>
              <a:t>i</a:t>
            </a:r>
            <a:r>
              <a:rPr lang="en-US" dirty="0"/>
              <a:t> can manage the content of the site.</a:t>
            </a:r>
          </a:p>
          <a:p>
            <a:pPr marL="0" lvl="0" indent="0">
              <a:buNone/>
            </a:pPr>
            <a:r>
              <a:rPr lang="en-US" dirty="0"/>
              <a:t>Acceptance Criteria:</a:t>
            </a:r>
          </a:p>
          <a:p>
            <a:r>
              <a:rPr lang="en-US" dirty="0"/>
              <a:t>Admin menu should be available after login.</a:t>
            </a:r>
            <a:endParaRPr sz="2200" b="0" i="0" u="none" strike="noStrike" cap="none" dirty="0">
              <a:solidFill>
                <a:srgbClr val="001D4D"/>
              </a:solidFill>
              <a:latin typeface="Trebuchet MS"/>
              <a:ea typeface="Trebuchet MS"/>
              <a:cs typeface="Trebuchet MS"/>
              <a:sym typeface="Trebuchet MS"/>
            </a:endParaRPr>
          </a:p>
        </p:txBody>
      </p:sp>
    </p:spTree>
    <p:extLst>
      <p:ext uri="{BB962C8B-B14F-4D97-AF65-F5344CB8AC3E}">
        <p14:creationId xmlns:p14="http://schemas.microsoft.com/office/powerpoint/2010/main" val="176701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3" name="Shape 243"/>
          <p:cNvSpPr txBox="1">
            <a:spLocks noGrp="1"/>
          </p:cNvSpPr>
          <p:nvPr>
            <p:ph type="body" idx="1"/>
          </p:nvPr>
        </p:nvSpPr>
        <p:spPr>
          <a:xfrm>
            <a:off x="779462" y="1828800"/>
            <a:ext cx="7583486" cy="3404382"/>
          </a:xfrm>
          <a:prstGeom prst="rect">
            <a:avLst/>
          </a:prstGeom>
          <a:noFill/>
          <a:ln>
            <a:noFill/>
          </a:ln>
        </p:spPr>
        <p:txBody>
          <a:bodyPr lIns="91425" tIns="45700" rIns="91425" bIns="45700" anchor="t" anchorCtr="0">
            <a:noAutofit/>
          </a:bodyPr>
          <a:lstStyle/>
          <a:p>
            <a:pPr lvl="0" indent="-282575">
              <a:spcBef>
                <a:spcPts val="0"/>
              </a:spcBef>
            </a:pPr>
            <a:r>
              <a:rPr lang="en-US" sz="2400" dirty="0"/>
              <a:t>Internet Coast 1.0 is a project that just started during the fall semester 2016. There is a great potential to continue working on this solution and plenty of room for improvement and innovation</a:t>
            </a:r>
            <a:endParaRPr lang="en-US" sz="2200" b="0" i="0" u="none" strike="noStrike" cap="none" dirty="0">
              <a:solidFill>
                <a:srgbClr val="001D4D"/>
              </a:solidFill>
              <a:latin typeface="Trebuchet MS"/>
              <a:ea typeface="Trebuchet MS"/>
              <a:cs typeface="Trebuchet MS"/>
              <a:sym typeface="Trebuchet MS"/>
            </a:endParaRPr>
          </a:p>
          <a:p>
            <a:pPr marL="282575" marR="0" lvl="0" indent="-282575" algn="l" rtl="0">
              <a:spcBef>
                <a:spcPts val="2000"/>
              </a:spcBef>
              <a:spcAft>
                <a:spcPts val="0"/>
              </a:spcAft>
              <a:buClr>
                <a:srgbClr val="001D4D"/>
              </a:buClr>
              <a:buSzPct val="100000"/>
              <a:buFont typeface="Noto Sans Symbols"/>
              <a:buChar char="●"/>
            </a:pPr>
            <a:r>
              <a:rPr lang="en-US" sz="2200" b="0" i="0" u="none" strike="noStrike" cap="none" dirty="0">
                <a:solidFill>
                  <a:srgbClr val="001D4D"/>
                </a:solidFill>
                <a:latin typeface="Trebuchet MS"/>
                <a:ea typeface="Trebuchet MS"/>
                <a:cs typeface="Trebuchet MS"/>
                <a:sym typeface="Trebuchet MS"/>
              </a:rPr>
              <a:t>Contact me at </a:t>
            </a:r>
            <a:r>
              <a:rPr lang="en-US" sz="2200" b="0" i="0" u="none" strike="noStrike" cap="none" dirty="0">
                <a:solidFill>
                  <a:srgbClr val="001D4D"/>
                </a:solidFill>
                <a:sym typeface="Trebuchet MS"/>
                <a:hlinkClick r:id="rId3"/>
              </a:rPr>
              <a:t>anovo</a:t>
            </a:r>
            <a:r>
              <a:rPr lang="en-US" dirty="0">
                <a:hlinkClick r:id="rId3"/>
              </a:rPr>
              <a:t>018@fiu.edu</a:t>
            </a:r>
            <a:endParaRPr lang="en-US" dirty="0"/>
          </a:p>
          <a:p>
            <a:pPr marL="282575" marR="0" lvl="0" indent="-282575" algn="l" rtl="0">
              <a:spcBef>
                <a:spcPts val="2000"/>
              </a:spcBef>
              <a:spcAft>
                <a:spcPts val="0"/>
              </a:spcAft>
              <a:buClr>
                <a:srgbClr val="001D4D"/>
              </a:buClr>
              <a:buSzPct val="100000"/>
              <a:buFont typeface="Noto Sans Symbols"/>
              <a:buChar char="●"/>
            </a:pPr>
            <a:r>
              <a:rPr lang="en-US" sz="2200" b="0" i="0" u="none" strike="noStrike" cap="none" dirty="0">
                <a:solidFill>
                  <a:srgbClr val="001D4D"/>
                </a:solidFill>
                <a:latin typeface="Trebuchet MS"/>
                <a:ea typeface="Trebuchet MS"/>
                <a:cs typeface="Trebuchet MS"/>
                <a:sym typeface="Trebuchet MS"/>
              </a:rPr>
              <a:t>Questions?</a:t>
            </a:r>
          </a:p>
          <a:p>
            <a:pPr marL="282575" marR="0" lvl="0" indent="-282575" algn="l" rtl="0">
              <a:spcBef>
                <a:spcPts val="2000"/>
              </a:spcBef>
              <a:spcAft>
                <a:spcPts val="0"/>
              </a:spcAft>
              <a:buClr>
                <a:srgbClr val="001D4D"/>
              </a:buClr>
              <a:buSzPct val="100000"/>
              <a:buFont typeface="Noto Sans Symbols"/>
              <a:buChar char="●"/>
            </a:pPr>
            <a:r>
              <a:rPr lang="en-US" sz="2200" b="0" i="0" u="none" strike="noStrike" cap="none" dirty="0">
                <a:solidFill>
                  <a:srgbClr val="001D4D"/>
                </a:solidFill>
                <a:latin typeface="Trebuchet MS"/>
                <a:ea typeface="Trebuchet MS"/>
                <a:cs typeface="Trebuchet MS"/>
                <a:sym typeface="Trebuchet MS"/>
              </a:rPr>
              <a:t>Thank You!</a:t>
            </a:r>
          </a:p>
          <a:p>
            <a:pPr marL="0" marR="0" lvl="0" indent="0" algn="l" rtl="0">
              <a:spcBef>
                <a:spcPts val="2000"/>
              </a:spcBef>
              <a:spcAft>
                <a:spcPts val="0"/>
              </a:spcAft>
              <a:buNone/>
            </a:pPr>
            <a:endParaRPr lang="en-US" dirty="0"/>
          </a:p>
        </p:txBody>
      </p:sp>
      <p:sp>
        <p:nvSpPr>
          <p:cNvPr id="242" name="Shape 242"/>
          <p:cNvSpPr txBox="1">
            <a:spLocks noGrp="1"/>
          </p:cNvSpPr>
          <p:nvPr>
            <p:ph type="title"/>
          </p:nvPr>
        </p:nvSpPr>
        <p:spPr>
          <a:xfrm>
            <a:off x="779462" y="381000"/>
            <a:ext cx="7583486" cy="1044575"/>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Summary</a:t>
            </a:r>
          </a:p>
        </p:txBody>
      </p:sp>
      <p:pic>
        <p:nvPicPr>
          <p:cNvPr id="2" name="Picture 1"/>
          <p:cNvPicPr>
            <a:picLocks noChangeAspect="1"/>
          </p:cNvPicPr>
          <p:nvPr/>
        </p:nvPicPr>
        <p:blipFill>
          <a:blip r:embed="rId4"/>
          <a:stretch>
            <a:fillRect/>
          </a:stretch>
        </p:blipFill>
        <p:spPr>
          <a:xfrm>
            <a:off x="3796796" y="4355168"/>
            <a:ext cx="2300753" cy="562606"/>
          </a:xfrm>
          <a:prstGeom prst="rect">
            <a:avLst/>
          </a:prstGeom>
        </p:spPr>
      </p:pic>
      <p:pic>
        <p:nvPicPr>
          <p:cNvPr id="3" name="Picture 2"/>
          <p:cNvPicPr>
            <a:picLocks noChangeAspect="1"/>
          </p:cNvPicPr>
          <p:nvPr/>
        </p:nvPicPr>
        <p:blipFill>
          <a:blip r:embed="rId5"/>
          <a:stretch>
            <a:fillRect/>
          </a:stretch>
        </p:blipFill>
        <p:spPr>
          <a:xfrm>
            <a:off x="1587242" y="5422333"/>
            <a:ext cx="1333757" cy="556010"/>
          </a:xfrm>
          <a:prstGeom prst="rect">
            <a:avLst/>
          </a:prstGeom>
        </p:spPr>
      </p:pic>
      <p:pic>
        <p:nvPicPr>
          <p:cNvPr id="4" name="Picture 3"/>
          <p:cNvPicPr>
            <a:picLocks noChangeAspect="1"/>
          </p:cNvPicPr>
          <p:nvPr/>
        </p:nvPicPr>
        <p:blipFill>
          <a:blip r:embed="rId6"/>
          <a:stretch>
            <a:fillRect/>
          </a:stretch>
        </p:blipFill>
        <p:spPr>
          <a:xfrm>
            <a:off x="3796796" y="5025247"/>
            <a:ext cx="2407870" cy="573751"/>
          </a:xfrm>
          <a:prstGeom prst="rect">
            <a:avLst/>
          </a:prstGeom>
        </p:spPr>
      </p:pic>
      <p:pic>
        <p:nvPicPr>
          <p:cNvPr id="5" name="Picture 4"/>
          <p:cNvPicPr>
            <a:picLocks noChangeAspect="1"/>
          </p:cNvPicPr>
          <p:nvPr/>
        </p:nvPicPr>
        <p:blipFill>
          <a:blip r:embed="rId7"/>
          <a:stretch>
            <a:fillRect/>
          </a:stretch>
        </p:blipFill>
        <p:spPr>
          <a:xfrm>
            <a:off x="446758" y="5978343"/>
            <a:ext cx="1678624" cy="895266"/>
          </a:xfrm>
          <a:prstGeom prst="rect">
            <a:avLst/>
          </a:prstGeom>
        </p:spPr>
      </p:pic>
      <p:pic>
        <p:nvPicPr>
          <p:cNvPr id="6" name="Picture 5"/>
          <p:cNvPicPr>
            <a:picLocks noChangeAspect="1"/>
          </p:cNvPicPr>
          <p:nvPr/>
        </p:nvPicPr>
        <p:blipFill>
          <a:blip r:embed="rId8"/>
          <a:stretch>
            <a:fillRect/>
          </a:stretch>
        </p:blipFill>
        <p:spPr>
          <a:xfrm>
            <a:off x="2296718" y="6167494"/>
            <a:ext cx="2014598" cy="513064"/>
          </a:xfrm>
          <a:prstGeom prst="rect">
            <a:avLst/>
          </a:prstGeom>
        </p:spPr>
      </p:pic>
      <p:pic>
        <p:nvPicPr>
          <p:cNvPr id="7" name="Picture 6"/>
          <p:cNvPicPr>
            <a:picLocks noChangeAspect="1"/>
          </p:cNvPicPr>
          <p:nvPr/>
        </p:nvPicPr>
        <p:blipFill>
          <a:blip r:embed="rId9"/>
          <a:stretch>
            <a:fillRect/>
          </a:stretch>
        </p:blipFill>
        <p:spPr>
          <a:xfrm>
            <a:off x="6353507" y="4382903"/>
            <a:ext cx="2176709" cy="1180521"/>
          </a:xfrm>
          <a:prstGeom prst="rect">
            <a:avLst/>
          </a:prstGeom>
        </p:spPr>
      </p:pic>
      <p:pic>
        <p:nvPicPr>
          <p:cNvPr id="8" name="Picture 7"/>
          <p:cNvPicPr>
            <a:picLocks noChangeAspect="1"/>
          </p:cNvPicPr>
          <p:nvPr/>
        </p:nvPicPr>
        <p:blipFill>
          <a:blip r:embed="rId10"/>
          <a:stretch>
            <a:fillRect/>
          </a:stretch>
        </p:blipFill>
        <p:spPr>
          <a:xfrm>
            <a:off x="4482652" y="5943930"/>
            <a:ext cx="1378696" cy="72955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779462" y="381000"/>
            <a:ext cx="7583486" cy="1044575"/>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Pro</a:t>
            </a:r>
            <a:r>
              <a:rPr lang="en-US"/>
              <a:t>ject</a:t>
            </a:r>
            <a:r>
              <a:rPr lang="en-US" sz="3800" b="0" i="0" u="none" strike="noStrike" cap="none">
                <a:solidFill>
                  <a:srgbClr val="001D4D"/>
                </a:solidFill>
                <a:latin typeface="Trebuchet MS"/>
                <a:ea typeface="Trebuchet MS"/>
                <a:cs typeface="Trebuchet MS"/>
                <a:sym typeface="Trebuchet MS"/>
              </a:rPr>
              <a:t> definition</a:t>
            </a:r>
          </a:p>
        </p:txBody>
      </p:sp>
      <p:sp>
        <p:nvSpPr>
          <p:cNvPr id="159" name="Shape 159"/>
          <p:cNvSpPr txBox="1">
            <a:spLocks noGrp="1"/>
          </p:cNvSpPr>
          <p:nvPr>
            <p:ph type="body" idx="1"/>
          </p:nvPr>
        </p:nvSpPr>
        <p:spPr>
          <a:xfrm>
            <a:off x="779462" y="1524000"/>
            <a:ext cx="7583486" cy="1205132"/>
          </a:xfrm>
          <a:prstGeom prst="rect">
            <a:avLst/>
          </a:prstGeom>
          <a:noFill/>
          <a:ln>
            <a:noFill/>
          </a:ln>
        </p:spPr>
        <p:txBody>
          <a:bodyPr lIns="91425" tIns="45700" rIns="91425" bIns="45700" anchor="t" anchorCtr="0">
            <a:noAutofit/>
          </a:bodyPr>
          <a:lstStyle/>
          <a:p>
            <a:pPr marL="139700" indent="0">
              <a:buNone/>
            </a:pPr>
            <a:r>
              <a:rPr lang="en-US" sz="1800" dirty="0"/>
              <a:t>Raising capital for startup is challenging and time consuming. Early stage funding sources include founders cash and debt, friends and family.... with angel and venture capital being extremely difficult to obtain.</a:t>
            </a:r>
          </a:p>
        </p:txBody>
      </p:sp>
      <p:grpSp>
        <p:nvGrpSpPr>
          <p:cNvPr id="4" name="Group 3"/>
          <p:cNvGrpSpPr/>
          <p:nvPr/>
        </p:nvGrpSpPr>
        <p:grpSpPr>
          <a:xfrm>
            <a:off x="1018613" y="2729132"/>
            <a:ext cx="6276765" cy="3485018"/>
            <a:chOff x="1423751" y="9564889"/>
            <a:chExt cx="12896652" cy="8590052"/>
          </a:xfrm>
        </p:grpSpPr>
        <p:pic>
          <p:nvPicPr>
            <p:cNvPr id="5" name="Picture 4"/>
            <p:cNvPicPr>
              <a:picLocks noChangeAspect="1"/>
            </p:cNvPicPr>
            <p:nvPr/>
          </p:nvPicPr>
          <p:blipFill>
            <a:blip r:embed="rId3"/>
            <a:stretch>
              <a:fillRect/>
            </a:stretch>
          </p:blipFill>
          <p:spPr>
            <a:xfrm>
              <a:off x="1423751" y="9564889"/>
              <a:ext cx="12896652" cy="8242715"/>
            </a:xfrm>
            <a:prstGeom prst="rect">
              <a:avLst/>
            </a:prstGeom>
          </p:spPr>
        </p:pic>
        <p:pic>
          <p:nvPicPr>
            <p:cNvPr id="6" name="Picture 5"/>
            <p:cNvPicPr>
              <a:picLocks noChangeAspect="1"/>
            </p:cNvPicPr>
            <p:nvPr/>
          </p:nvPicPr>
          <p:blipFill>
            <a:blip r:embed="rId4"/>
            <a:stretch>
              <a:fillRect/>
            </a:stretch>
          </p:blipFill>
          <p:spPr>
            <a:xfrm>
              <a:off x="1625433" y="17754523"/>
              <a:ext cx="10388619" cy="400418"/>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Pro</a:t>
            </a:r>
            <a:r>
              <a:rPr lang="en-US"/>
              <a:t>ject</a:t>
            </a:r>
            <a:r>
              <a:rPr lang="en-US" sz="3800" b="0" i="0" u="none" strike="noStrike" cap="none">
                <a:solidFill>
                  <a:srgbClr val="001D4D"/>
                </a:solidFill>
                <a:latin typeface="Trebuchet MS"/>
                <a:ea typeface="Trebuchet MS"/>
                <a:cs typeface="Trebuchet MS"/>
                <a:sym typeface="Trebuchet MS"/>
              </a:rPr>
              <a:t> definition</a:t>
            </a:r>
          </a:p>
        </p:txBody>
      </p:sp>
      <p:pic>
        <p:nvPicPr>
          <p:cNvPr id="3" name="Picture 2"/>
          <p:cNvPicPr>
            <a:picLocks noChangeAspect="1"/>
          </p:cNvPicPr>
          <p:nvPr/>
        </p:nvPicPr>
        <p:blipFill>
          <a:blip r:embed="rId3"/>
          <a:stretch>
            <a:fillRect/>
          </a:stretch>
        </p:blipFill>
        <p:spPr>
          <a:xfrm>
            <a:off x="665924" y="1425600"/>
            <a:ext cx="6489785" cy="3648723"/>
          </a:xfrm>
          <a:prstGeom prst="rect">
            <a:avLst/>
          </a:prstGeom>
        </p:spPr>
      </p:pic>
      <p:pic>
        <p:nvPicPr>
          <p:cNvPr id="4" name="Picture 3"/>
          <p:cNvPicPr>
            <a:picLocks noChangeAspect="1"/>
          </p:cNvPicPr>
          <p:nvPr/>
        </p:nvPicPr>
        <p:blipFill>
          <a:blip r:embed="rId4"/>
          <a:stretch>
            <a:fillRect/>
          </a:stretch>
        </p:blipFill>
        <p:spPr>
          <a:xfrm>
            <a:off x="779463" y="3528565"/>
            <a:ext cx="5143036" cy="2891547"/>
          </a:xfrm>
          <a:prstGeom prst="rect">
            <a:avLst/>
          </a:prstGeom>
        </p:spPr>
      </p:pic>
      <p:pic>
        <p:nvPicPr>
          <p:cNvPr id="2" name="Picture 1"/>
          <p:cNvPicPr>
            <a:picLocks noChangeAspect="1"/>
          </p:cNvPicPr>
          <p:nvPr/>
        </p:nvPicPr>
        <p:blipFill>
          <a:blip r:embed="rId5"/>
          <a:stretch>
            <a:fillRect/>
          </a:stretch>
        </p:blipFill>
        <p:spPr>
          <a:xfrm>
            <a:off x="3090149" y="2083677"/>
            <a:ext cx="5711482" cy="364872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Requirements: Use Cases</a:t>
            </a:r>
          </a:p>
        </p:txBody>
      </p:sp>
      <p:pic>
        <p:nvPicPr>
          <p:cNvPr id="2" name="Picture 1"/>
          <p:cNvPicPr>
            <a:picLocks noChangeAspect="1"/>
          </p:cNvPicPr>
          <p:nvPr/>
        </p:nvPicPr>
        <p:blipFill>
          <a:blip r:embed="rId3"/>
          <a:stretch>
            <a:fillRect/>
          </a:stretch>
        </p:blipFill>
        <p:spPr>
          <a:xfrm>
            <a:off x="675250" y="1425600"/>
            <a:ext cx="7188592" cy="46775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System Design: Architecture</a:t>
            </a:r>
          </a:p>
        </p:txBody>
      </p:sp>
      <p:pic>
        <p:nvPicPr>
          <p:cNvPr id="2" name="Picture 1"/>
          <p:cNvPicPr>
            <a:picLocks noChangeAspect="1"/>
          </p:cNvPicPr>
          <p:nvPr/>
        </p:nvPicPr>
        <p:blipFill>
          <a:blip r:embed="rId3"/>
          <a:stretch>
            <a:fillRect/>
          </a:stretch>
        </p:blipFill>
        <p:spPr>
          <a:xfrm>
            <a:off x="928466" y="1425600"/>
            <a:ext cx="6865034" cy="460574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Minimal Class Diagram</a:t>
            </a:r>
          </a:p>
        </p:txBody>
      </p:sp>
      <p:pic>
        <p:nvPicPr>
          <p:cNvPr id="2" name="Picture 1"/>
          <p:cNvPicPr>
            <a:picLocks noChangeAspect="1"/>
          </p:cNvPicPr>
          <p:nvPr/>
        </p:nvPicPr>
        <p:blipFill>
          <a:blip r:embed="rId3"/>
          <a:stretch>
            <a:fillRect/>
          </a:stretch>
        </p:blipFill>
        <p:spPr>
          <a:xfrm>
            <a:off x="1004544" y="1425600"/>
            <a:ext cx="6198113" cy="520028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dirty="0">
                <a:solidFill>
                  <a:srgbClr val="001D4D"/>
                </a:solidFill>
                <a:latin typeface="Trebuchet MS"/>
                <a:ea typeface="Trebuchet MS"/>
                <a:cs typeface="Trebuchet MS"/>
                <a:sym typeface="Trebuchet MS"/>
              </a:rPr>
              <a:t>User Stories </a:t>
            </a:r>
          </a:p>
        </p:txBody>
      </p:sp>
      <p:sp>
        <p:nvSpPr>
          <p:cNvPr id="194" name="Shape 194"/>
          <p:cNvSpPr txBox="1">
            <a:spLocks noGrp="1"/>
          </p:cNvSpPr>
          <p:nvPr>
            <p:ph type="body" idx="1"/>
          </p:nvPr>
        </p:nvSpPr>
        <p:spPr>
          <a:xfrm>
            <a:off x="779462" y="1828800"/>
            <a:ext cx="7583400" cy="4208400"/>
          </a:xfrm>
          <a:prstGeom prst="rect">
            <a:avLst/>
          </a:prstGeom>
          <a:noFill/>
          <a:ln>
            <a:noFill/>
          </a:ln>
        </p:spPr>
        <p:txBody>
          <a:bodyPr lIns="91425" tIns="45700" rIns="91425" bIns="45700" anchor="t" anchorCtr="0">
            <a:noAutofit/>
          </a:bodyPr>
          <a:lstStyle/>
          <a:p>
            <a:pPr marL="342900" indent="-342900"/>
            <a:r>
              <a:rPr lang="en-US" dirty="0"/>
              <a:t>#120 Create InternetCoast Data Base</a:t>
            </a:r>
          </a:p>
          <a:p>
            <a:pPr marL="342900" indent="-342900"/>
            <a:r>
              <a:rPr lang="en-US" dirty="0"/>
              <a:t>#121: Create DOD reader component</a:t>
            </a:r>
          </a:p>
          <a:p>
            <a:pPr marL="342900" indent="-342900"/>
            <a:r>
              <a:rPr lang="en-US" dirty="0"/>
              <a:t>#124: List of Funds</a:t>
            </a:r>
          </a:p>
          <a:p>
            <a:pPr marL="342900" indent="-342900"/>
            <a:r>
              <a:rPr lang="en-US" dirty="0"/>
              <a:t>#123: Add competitive Programs</a:t>
            </a:r>
          </a:p>
          <a:p>
            <a:pPr marL="342900" indent="-342900"/>
            <a:r>
              <a:rPr lang="en-US" dirty="0"/>
              <a:t>#133: Add State &amp; Federal Grants</a:t>
            </a:r>
          </a:p>
          <a:p>
            <a:pPr marL="342900" indent="-342900"/>
            <a:r>
              <a:rPr lang="en-US" dirty="0"/>
              <a:t>#138: Admin Login</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779462" y="731520"/>
            <a:ext cx="7583400" cy="69408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dirty="0">
                <a:solidFill>
                  <a:srgbClr val="001D4D"/>
                </a:solidFill>
                <a:latin typeface="Trebuchet MS"/>
                <a:ea typeface="Trebuchet MS"/>
                <a:cs typeface="Trebuchet MS"/>
                <a:sym typeface="Trebuchet MS"/>
              </a:rPr>
              <a:t>User Stor</a:t>
            </a:r>
            <a:r>
              <a:rPr lang="en-US" dirty="0"/>
              <a:t>y #120</a:t>
            </a:r>
          </a:p>
        </p:txBody>
      </p:sp>
      <p:sp>
        <p:nvSpPr>
          <p:cNvPr id="201" name="Shape 201"/>
          <p:cNvSpPr txBox="1">
            <a:spLocks noGrp="1"/>
          </p:cNvSpPr>
          <p:nvPr>
            <p:ph type="body" idx="1"/>
          </p:nvPr>
        </p:nvSpPr>
        <p:spPr>
          <a:xfrm>
            <a:off x="779462" y="1603717"/>
            <a:ext cx="7583400" cy="4208400"/>
          </a:xfrm>
          <a:prstGeom prst="rect">
            <a:avLst/>
          </a:prstGeom>
          <a:noFill/>
          <a:ln>
            <a:noFill/>
          </a:ln>
        </p:spPr>
        <p:txBody>
          <a:bodyPr lIns="91425" tIns="45700" rIns="91425" bIns="45700" anchor="t" anchorCtr="0">
            <a:noAutofit/>
          </a:bodyPr>
          <a:lstStyle/>
          <a:p>
            <a:pPr marL="0" lvl="0" indent="0">
              <a:buNone/>
            </a:pPr>
            <a:r>
              <a:rPr lang="en-US" sz="2400" dirty="0"/>
              <a:t>Create InternetCoast Data Base.</a:t>
            </a:r>
          </a:p>
          <a:p>
            <a:pPr marL="0" lvl="0" indent="0">
              <a:buNone/>
            </a:pPr>
            <a:r>
              <a:rPr lang="en-US" dirty="0"/>
              <a:t>As a system administrator store the information from all the grant sources in a standardized way that will facilitate the process of adding new funds opportunities to the system and also will allow the users to perform quick searches by topics of interest.</a:t>
            </a:r>
          </a:p>
          <a:p>
            <a:pPr marL="0" lvl="0" indent="0">
              <a:buNone/>
            </a:pPr>
            <a:r>
              <a:rPr lang="en-US" dirty="0"/>
              <a:t>Acceptance Criteria:</a:t>
            </a:r>
          </a:p>
          <a:p>
            <a:r>
              <a:rPr lang="en-US" dirty="0"/>
              <a:t>A first version of the database is created.</a:t>
            </a:r>
          </a:p>
          <a:p>
            <a:r>
              <a:rPr lang="en-US" dirty="0"/>
              <a:t>Data can be inserted, modified and requested from and to the db.</a:t>
            </a:r>
          </a:p>
          <a:p>
            <a:pPr marL="0" lvl="0" indent="0">
              <a:buNone/>
            </a:pPr>
            <a:endParaRPr sz="2200" b="0" i="0" u="none" strike="noStrike" cap="none" dirty="0">
              <a:solidFill>
                <a:srgbClr val="001D4D"/>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779462" y="731520"/>
            <a:ext cx="7583400" cy="69408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dirty="0">
                <a:solidFill>
                  <a:srgbClr val="001D4D"/>
                </a:solidFill>
                <a:latin typeface="Trebuchet MS"/>
                <a:ea typeface="Trebuchet MS"/>
                <a:cs typeface="Trebuchet MS"/>
                <a:sym typeface="Trebuchet MS"/>
              </a:rPr>
              <a:t>User Stor</a:t>
            </a:r>
            <a:r>
              <a:rPr lang="en-US" dirty="0"/>
              <a:t>y #121</a:t>
            </a:r>
          </a:p>
        </p:txBody>
      </p:sp>
      <p:sp>
        <p:nvSpPr>
          <p:cNvPr id="201" name="Shape 201"/>
          <p:cNvSpPr txBox="1">
            <a:spLocks noGrp="1"/>
          </p:cNvSpPr>
          <p:nvPr>
            <p:ph type="body" idx="1"/>
          </p:nvPr>
        </p:nvSpPr>
        <p:spPr>
          <a:xfrm>
            <a:off x="779462" y="1603717"/>
            <a:ext cx="7583400" cy="4208400"/>
          </a:xfrm>
          <a:prstGeom prst="rect">
            <a:avLst/>
          </a:prstGeom>
          <a:noFill/>
          <a:ln>
            <a:noFill/>
          </a:ln>
        </p:spPr>
        <p:txBody>
          <a:bodyPr lIns="91425" tIns="45700" rIns="91425" bIns="45700" anchor="t" anchorCtr="0">
            <a:noAutofit/>
          </a:bodyPr>
          <a:lstStyle/>
          <a:p>
            <a:pPr marL="0" lvl="0" indent="0">
              <a:buNone/>
            </a:pPr>
            <a:r>
              <a:rPr lang="en-US" sz="2400" dirty="0"/>
              <a:t>Create DOD reader component.</a:t>
            </a:r>
          </a:p>
          <a:p>
            <a:pPr marL="0" lvl="0" indent="0">
              <a:buNone/>
            </a:pPr>
            <a:r>
              <a:rPr lang="en-US" dirty="0"/>
              <a:t>As a system administrator I need to automate the process of reading from the Department Of Defense SBIR grants and insert that information into the system.</a:t>
            </a:r>
          </a:p>
          <a:p>
            <a:pPr marL="0" lvl="0" indent="0">
              <a:buNone/>
            </a:pPr>
            <a:r>
              <a:rPr lang="en-US" dirty="0"/>
              <a:t>Acceptance Criteria:</a:t>
            </a:r>
          </a:p>
          <a:p>
            <a:r>
              <a:rPr lang="en-US" dirty="0"/>
              <a:t>Been able to automatically read the information from the source.</a:t>
            </a:r>
          </a:p>
          <a:p>
            <a:r>
              <a:rPr lang="en-US" dirty="0"/>
              <a:t>Been able to automatically save the information into the system.</a:t>
            </a:r>
          </a:p>
          <a:p>
            <a:pPr marL="0" lvl="0" indent="0">
              <a:buNone/>
            </a:pPr>
            <a:endParaRPr sz="2200" b="0" i="0" u="none" strike="noStrike" cap="none" dirty="0">
              <a:solidFill>
                <a:srgbClr val="001D4D"/>
              </a:solidFill>
              <a:latin typeface="Trebuchet MS"/>
              <a:ea typeface="Trebuchet MS"/>
              <a:cs typeface="Trebuchet MS"/>
              <a:sym typeface="Trebuchet MS"/>
            </a:endParaRPr>
          </a:p>
        </p:txBody>
      </p:sp>
    </p:spTree>
    <p:extLst>
      <p:ext uri="{BB962C8B-B14F-4D97-AF65-F5344CB8AC3E}">
        <p14:creationId xmlns:p14="http://schemas.microsoft.com/office/powerpoint/2010/main" val="1107073409"/>
      </p:ext>
    </p:extLst>
  </p:cSld>
  <p:clrMapOvr>
    <a:masterClrMapping/>
  </p:clrMapOvr>
</p:sld>
</file>

<file path=ppt/theme/theme1.xml><?xml version="1.0" encoding="utf-8"?>
<a:theme xmlns:a="http://schemas.openxmlformats.org/drawingml/2006/main" name="gold">
  <a:themeElements>
    <a:clrScheme name="Revolution">
      <a:dk1>
        <a:srgbClr val="000000"/>
      </a:dk1>
      <a:lt1>
        <a:srgbClr val="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1319</Words>
  <Application>Microsoft Office PowerPoint</Application>
  <PresentationFormat>On-screen Show (4:3)</PresentationFormat>
  <Paragraphs>140</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Noto Sans Symbols</vt:lpstr>
      <vt:lpstr>Trebuchet MS</vt:lpstr>
      <vt:lpstr>gold</vt:lpstr>
      <vt:lpstr>Internet Coast v1.0  Team Member(s): Ariel E. Novo Product Owner(s): Dale Gregory Mentor: Mohsen Taheri Instructor: Masoud Sadjadi  School of Computing and Information Sciences Florida International University</vt:lpstr>
      <vt:lpstr>Project definition</vt:lpstr>
      <vt:lpstr>Project definition</vt:lpstr>
      <vt:lpstr>Requirements: Use Cases</vt:lpstr>
      <vt:lpstr>System Design: Architecture</vt:lpstr>
      <vt:lpstr>Minimal Class Diagram</vt:lpstr>
      <vt:lpstr>User Stories </vt:lpstr>
      <vt:lpstr>User Story #120</vt:lpstr>
      <vt:lpstr>User Story #121</vt:lpstr>
      <vt:lpstr>User Story #124</vt:lpstr>
      <vt:lpstr>User Story #123</vt:lpstr>
      <vt:lpstr>User Story #133</vt:lpstr>
      <vt:lpstr>User Story #138</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Coast v1.0  Team Member(s): Ariel E. Novo Product Owner(s): Dale Gregory Mentor: Mohsen Taheri Instructor: Masoud Sadjadi  School of Computing and Information Sciences Florida International University</dc:title>
  <cp:lastModifiedBy>Ariel</cp:lastModifiedBy>
  <cp:revision>19</cp:revision>
  <dcterms:modified xsi:type="dcterms:W3CDTF">2016-12-02T04:11:29Z</dcterms:modified>
</cp:coreProperties>
</file>