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3"/>
  </p:notesMasterIdLst>
  <p:sldIdLst>
    <p:sldId id="256" r:id="rId2"/>
    <p:sldId id="257" r:id="rId3"/>
    <p:sldId id="258" r:id="rId4"/>
    <p:sldId id="275" r:id="rId5"/>
    <p:sldId id="276" r:id="rId6"/>
    <p:sldId id="274" r:id="rId7"/>
    <p:sldId id="260" r:id="rId8"/>
    <p:sldId id="277" r:id="rId9"/>
    <p:sldId id="263" r:id="rId10"/>
    <p:sldId id="278" r:id="rId11"/>
    <p:sldId id="279" r:id="rId12"/>
    <p:sldId id="281" r:id="rId13"/>
    <p:sldId id="282" r:id="rId14"/>
    <p:sldId id="280" r:id="rId15"/>
    <p:sldId id="268" r:id="rId16"/>
    <p:sldId id="283" r:id="rId17"/>
    <p:sldId id="269" r:id="rId18"/>
    <p:sldId id="273" r:id="rId19"/>
    <p:sldId id="270" r:id="rId20"/>
    <p:sldId id="271" r:id="rId21"/>
    <p:sldId id="272"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Shape 14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7 seconds.( I will select 2 best slides (i will give them extra points and students will present for CIS committee)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a:p>
            <a:pPr marL="0" marR="0" lvl="0" indent="0" algn="l" rtl="0">
              <a:spcBef>
                <a:spcPts val="0"/>
              </a:spcBef>
              <a:spcAft>
                <a:spcPts val="0"/>
              </a:spcAft>
              <a:buNone/>
            </a:pP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en-US"/>
              <a:t>60 seconds</a:t>
            </a:r>
            <a:endParaRPr/>
          </a:p>
          <a:p>
            <a:pPr marL="0" marR="0" lvl="0" indent="0" algn="l" rtl="0">
              <a:spcBef>
                <a:spcPts val="360"/>
              </a:spcBef>
              <a:spcAft>
                <a:spcPts val="0"/>
              </a:spcAft>
              <a:buNone/>
            </a:pPr>
            <a:r>
              <a:rPr lang="en-US"/>
              <a:t>The tile of user story</a:t>
            </a:r>
            <a:endParaRPr/>
          </a:p>
          <a:p>
            <a:pPr marL="457200" marR="0" lvl="0" indent="-317500" algn="l" rtl="0">
              <a:spcBef>
                <a:spcPts val="360"/>
              </a:spcBef>
              <a:spcAft>
                <a:spcPts val="0"/>
              </a:spcAft>
              <a:buSzPts val="1400"/>
              <a:buChar char="-"/>
            </a:pPr>
            <a:r>
              <a:rPr lang="en-US"/>
              <a:t>The most important user story you worked on it. You have to describe this one very well and be proud of that.</a:t>
            </a:r>
            <a:endParaRPr/>
          </a:p>
          <a:p>
            <a:pPr marL="457200" marR="0" lvl="0" indent="-317500" algn="l" rtl="0">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marL="457200" marR="0" lvl="0" indent="-317500" algn="l" rtl="0">
              <a:spcBef>
                <a:spcPts val="0"/>
              </a:spcBef>
              <a:spcAft>
                <a:spcPts val="0"/>
              </a:spcAft>
              <a:buSzPts val="1400"/>
              <a:buChar char="-"/>
            </a:pPr>
            <a:r>
              <a:rPr lang="en-US"/>
              <a:t>Go into the details of the most important/significant tasks using bullet lists or visual graphs or state chart diagram</a:t>
            </a:r>
            <a:endParaRPr/>
          </a:p>
          <a:p>
            <a:pPr marL="457200" marR="0" lvl="0" indent="-317500" algn="l" rtl="0">
              <a:spcBef>
                <a:spcPts val="0"/>
              </a:spcBef>
              <a:spcAft>
                <a:spcPts val="0"/>
              </a:spcAft>
              <a:buSzPts val="1400"/>
              <a:buChar char="-"/>
            </a:pPr>
            <a:r>
              <a:rPr lang="en-US"/>
              <a:t>Sequence Diagram for this user story is mandatory  (in another separate page if required)</a:t>
            </a:r>
            <a:endParaRPr/>
          </a:p>
          <a:p>
            <a:pPr marL="457200" marR="0" lvl="0" indent="-317500" algn="l" rtl="0">
              <a:spcBef>
                <a:spcPts val="0"/>
              </a:spcBef>
              <a:spcAft>
                <a:spcPts val="0"/>
              </a:spcAft>
              <a:buSzPts val="1400"/>
              <a:buChar char="-"/>
            </a:pPr>
            <a:r>
              <a:rPr lang="en-US"/>
              <a:t>Demo using </a:t>
            </a:r>
            <a:r>
              <a:rPr lang="en-US" b="1"/>
              <a:t>screenshots or GIF</a:t>
            </a:r>
            <a:r>
              <a:rPr lang="en-US"/>
              <a:t> (in another separate page if required)</a:t>
            </a:r>
            <a:br>
              <a:rPr lang="en-US"/>
            </a:b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0912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en-US"/>
              <a:t>60 seconds</a:t>
            </a:r>
            <a:endParaRPr/>
          </a:p>
          <a:p>
            <a:pPr marL="0" marR="0" lvl="0" indent="0" algn="l" rtl="0">
              <a:spcBef>
                <a:spcPts val="360"/>
              </a:spcBef>
              <a:spcAft>
                <a:spcPts val="0"/>
              </a:spcAft>
              <a:buNone/>
            </a:pPr>
            <a:r>
              <a:rPr lang="en-US"/>
              <a:t>The tile of user story</a:t>
            </a:r>
            <a:endParaRPr/>
          </a:p>
          <a:p>
            <a:pPr marL="457200" marR="0" lvl="0" indent="-317500" algn="l" rtl="0">
              <a:spcBef>
                <a:spcPts val="360"/>
              </a:spcBef>
              <a:spcAft>
                <a:spcPts val="0"/>
              </a:spcAft>
              <a:buSzPts val="1400"/>
              <a:buChar char="-"/>
            </a:pPr>
            <a:r>
              <a:rPr lang="en-US"/>
              <a:t>The most important user story you worked on it. You have to describe this one very well and be proud of that.</a:t>
            </a:r>
            <a:endParaRPr/>
          </a:p>
          <a:p>
            <a:pPr marL="457200" marR="0" lvl="0" indent="-317500" algn="l" rtl="0">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marL="457200" marR="0" lvl="0" indent="-317500" algn="l" rtl="0">
              <a:spcBef>
                <a:spcPts val="0"/>
              </a:spcBef>
              <a:spcAft>
                <a:spcPts val="0"/>
              </a:spcAft>
              <a:buSzPts val="1400"/>
              <a:buChar char="-"/>
            </a:pPr>
            <a:r>
              <a:rPr lang="en-US"/>
              <a:t>Go into the details of the most important/significant tasks using bullet lists or visual graphs or state chart diagram</a:t>
            </a:r>
            <a:endParaRPr/>
          </a:p>
          <a:p>
            <a:pPr marL="457200" marR="0" lvl="0" indent="-317500" algn="l" rtl="0">
              <a:spcBef>
                <a:spcPts val="0"/>
              </a:spcBef>
              <a:spcAft>
                <a:spcPts val="0"/>
              </a:spcAft>
              <a:buSzPts val="1400"/>
              <a:buChar char="-"/>
            </a:pPr>
            <a:r>
              <a:rPr lang="en-US"/>
              <a:t>Sequence Diagram for this user story is mandatory  (in another separate page if required)</a:t>
            </a:r>
            <a:endParaRPr/>
          </a:p>
          <a:p>
            <a:pPr marL="457200" marR="0" lvl="0" indent="-317500" algn="l" rtl="0">
              <a:spcBef>
                <a:spcPts val="0"/>
              </a:spcBef>
              <a:spcAft>
                <a:spcPts val="0"/>
              </a:spcAft>
              <a:buSzPts val="1400"/>
              <a:buChar char="-"/>
            </a:pPr>
            <a:r>
              <a:rPr lang="en-US"/>
              <a:t>Demo using </a:t>
            </a:r>
            <a:r>
              <a:rPr lang="en-US" b="1"/>
              <a:t>screenshots or GIF</a:t>
            </a:r>
            <a:r>
              <a:rPr lang="en-US"/>
              <a:t> (in another separate page if required)</a:t>
            </a:r>
            <a:br>
              <a:rPr lang="en-US"/>
            </a:b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507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en-US"/>
              <a:t>60 seconds</a:t>
            </a:r>
            <a:endParaRPr/>
          </a:p>
          <a:p>
            <a:pPr marL="0" marR="0" lvl="0" indent="0" algn="l" rtl="0">
              <a:spcBef>
                <a:spcPts val="360"/>
              </a:spcBef>
              <a:spcAft>
                <a:spcPts val="0"/>
              </a:spcAft>
              <a:buNone/>
            </a:pPr>
            <a:r>
              <a:rPr lang="en-US"/>
              <a:t>The tile of user story</a:t>
            </a:r>
            <a:endParaRPr/>
          </a:p>
          <a:p>
            <a:pPr marL="457200" marR="0" lvl="0" indent="-317500" algn="l" rtl="0">
              <a:spcBef>
                <a:spcPts val="360"/>
              </a:spcBef>
              <a:spcAft>
                <a:spcPts val="0"/>
              </a:spcAft>
              <a:buSzPts val="1400"/>
              <a:buChar char="-"/>
            </a:pPr>
            <a:r>
              <a:rPr lang="en-US"/>
              <a:t>The most important user story you worked on it. You have to describe this one very well and be proud of that.</a:t>
            </a:r>
            <a:endParaRPr/>
          </a:p>
          <a:p>
            <a:pPr marL="457200" marR="0" lvl="0" indent="-317500" algn="l" rtl="0">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marL="457200" marR="0" lvl="0" indent="-317500" algn="l" rtl="0">
              <a:spcBef>
                <a:spcPts val="0"/>
              </a:spcBef>
              <a:spcAft>
                <a:spcPts val="0"/>
              </a:spcAft>
              <a:buSzPts val="1400"/>
              <a:buChar char="-"/>
            </a:pPr>
            <a:r>
              <a:rPr lang="en-US"/>
              <a:t>Go into the details of the most important/significant tasks using bullet lists or visual graphs or state chart diagram</a:t>
            </a:r>
            <a:endParaRPr/>
          </a:p>
          <a:p>
            <a:pPr marL="457200" marR="0" lvl="0" indent="-317500" algn="l" rtl="0">
              <a:spcBef>
                <a:spcPts val="0"/>
              </a:spcBef>
              <a:spcAft>
                <a:spcPts val="0"/>
              </a:spcAft>
              <a:buSzPts val="1400"/>
              <a:buChar char="-"/>
            </a:pPr>
            <a:r>
              <a:rPr lang="en-US"/>
              <a:t>Sequence Diagram for this user story is mandatory  (in another separate page if required)</a:t>
            </a:r>
            <a:endParaRPr/>
          </a:p>
          <a:p>
            <a:pPr marL="457200" marR="0" lvl="0" indent="-317500" algn="l" rtl="0">
              <a:spcBef>
                <a:spcPts val="0"/>
              </a:spcBef>
              <a:spcAft>
                <a:spcPts val="0"/>
              </a:spcAft>
              <a:buSzPts val="1400"/>
              <a:buChar char="-"/>
            </a:pPr>
            <a:r>
              <a:rPr lang="en-US"/>
              <a:t>Demo using </a:t>
            </a:r>
            <a:r>
              <a:rPr lang="en-US" b="1"/>
              <a:t>screenshots or GIF</a:t>
            </a:r>
            <a:r>
              <a:rPr lang="en-US"/>
              <a:t> (in another separate page if required)</a:t>
            </a:r>
            <a:br>
              <a:rPr lang="en-US"/>
            </a:b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814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en-US"/>
              <a:t>60 seconds</a:t>
            </a:r>
            <a:endParaRPr/>
          </a:p>
          <a:p>
            <a:pPr marL="0" marR="0" lvl="0" indent="0" algn="l" rtl="0">
              <a:spcBef>
                <a:spcPts val="360"/>
              </a:spcBef>
              <a:spcAft>
                <a:spcPts val="0"/>
              </a:spcAft>
              <a:buNone/>
            </a:pPr>
            <a:r>
              <a:rPr lang="en-US"/>
              <a:t>The tile of user story</a:t>
            </a:r>
            <a:endParaRPr/>
          </a:p>
          <a:p>
            <a:pPr marL="457200" marR="0" lvl="0" indent="-317500" algn="l" rtl="0">
              <a:spcBef>
                <a:spcPts val="360"/>
              </a:spcBef>
              <a:spcAft>
                <a:spcPts val="0"/>
              </a:spcAft>
              <a:buSzPts val="1400"/>
              <a:buChar char="-"/>
            </a:pPr>
            <a:r>
              <a:rPr lang="en-US"/>
              <a:t>The most important user story you worked on it. You have to describe this one very well and be proud of that.</a:t>
            </a:r>
            <a:endParaRPr/>
          </a:p>
          <a:p>
            <a:pPr marL="457200" marR="0" lvl="0" indent="-317500" algn="l" rtl="0">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marL="457200" marR="0" lvl="0" indent="-317500" algn="l" rtl="0">
              <a:spcBef>
                <a:spcPts val="0"/>
              </a:spcBef>
              <a:spcAft>
                <a:spcPts val="0"/>
              </a:spcAft>
              <a:buSzPts val="1400"/>
              <a:buChar char="-"/>
            </a:pPr>
            <a:r>
              <a:rPr lang="en-US"/>
              <a:t>Go into the details of the most important/significant tasks using bullet lists or visual graphs or state chart diagram</a:t>
            </a:r>
            <a:endParaRPr/>
          </a:p>
          <a:p>
            <a:pPr marL="457200" marR="0" lvl="0" indent="-317500" algn="l" rtl="0">
              <a:spcBef>
                <a:spcPts val="0"/>
              </a:spcBef>
              <a:spcAft>
                <a:spcPts val="0"/>
              </a:spcAft>
              <a:buSzPts val="1400"/>
              <a:buChar char="-"/>
            </a:pPr>
            <a:r>
              <a:rPr lang="en-US"/>
              <a:t>Sequence Diagram for this user story is mandatory  (in another separate page if required)</a:t>
            </a:r>
            <a:endParaRPr/>
          </a:p>
          <a:p>
            <a:pPr marL="457200" marR="0" lvl="0" indent="-317500" algn="l" rtl="0">
              <a:spcBef>
                <a:spcPts val="0"/>
              </a:spcBef>
              <a:spcAft>
                <a:spcPts val="0"/>
              </a:spcAft>
              <a:buSzPts val="1400"/>
              <a:buChar char="-"/>
            </a:pPr>
            <a:r>
              <a:rPr lang="en-US"/>
              <a:t>Demo using </a:t>
            </a:r>
            <a:r>
              <a:rPr lang="en-US" b="1"/>
              <a:t>screenshots or GIF</a:t>
            </a:r>
            <a:r>
              <a:rPr lang="en-US"/>
              <a:t> (in another separate page if required)</a:t>
            </a:r>
            <a:br>
              <a:rPr lang="en-US"/>
            </a:b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318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en-US"/>
              <a:t>60 seconds</a:t>
            </a:r>
            <a:endParaRPr/>
          </a:p>
          <a:p>
            <a:pPr marL="0" marR="0" lvl="0" indent="0" algn="l" rtl="0">
              <a:spcBef>
                <a:spcPts val="360"/>
              </a:spcBef>
              <a:spcAft>
                <a:spcPts val="0"/>
              </a:spcAft>
              <a:buNone/>
            </a:pPr>
            <a:r>
              <a:rPr lang="en-US"/>
              <a:t>The tile of user story</a:t>
            </a:r>
            <a:endParaRPr/>
          </a:p>
          <a:p>
            <a:pPr marL="457200" marR="0" lvl="0" indent="-317500" algn="l" rtl="0">
              <a:spcBef>
                <a:spcPts val="360"/>
              </a:spcBef>
              <a:spcAft>
                <a:spcPts val="0"/>
              </a:spcAft>
              <a:buSzPts val="1400"/>
              <a:buChar char="-"/>
            </a:pPr>
            <a:r>
              <a:rPr lang="en-US"/>
              <a:t>The most important user story you worked on it. You have to describe this one very well and be proud of that.</a:t>
            </a:r>
            <a:endParaRPr/>
          </a:p>
          <a:p>
            <a:pPr marL="457200" marR="0" lvl="0" indent="-317500" algn="l" rtl="0">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marL="457200" marR="0" lvl="0" indent="-317500" algn="l" rtl="0">
              <a:spcBef>
                <a:spcPts val="0"/>
              </a:spcBef>
              <a:spcAft>
                <a:spcPts val="0"/>
              </a:spcAft>
              <a:buSzPts val="1400"/>
              <a:buChar char="-"/>
            </a:pPr>
            <a:r>
              <a:rPr lang="en-US"/>
              <a:t>Go into the details of the most important/significant tasks using bullet lists or visual graphs or state chart diagram</a:t>
            </a:r>
            <a:endParaRPr/>
          </a:p>
          <a:p>
            <a:pPr marL="457200" marR="0" lvl="0" indent="-317500" algn="l" rtl="0">
              <a:spcBef>
                <a:spcPts val="0"/>
              </a:spcBef>
              <a:spcAft>
                <a:spcPts val="0"/>
              </a:spcAft>
              <a:buSzPts val="1400"/>
              <a:buChar char="-"/>
            </a:pPr>
            <a:r>
              <a:rPr lang="en-US"/>
              <a:t>Sequence Diagram for this user story is mandatory  (in another separate page if required)</a:t>
            </a:r>
            <a:endParaRPr/>
          </a:p>
          <a:p>
            <a:pPr marL="457200" marR="0" lvl="0" indent="-317500" algn="l" rtl="0">
              <a:spcBef>
                <a:spcPts val="0"/>
              </a:spcBef>
              <a:spcAft>
                <a:spcPts val="0"/>
              </a:spcAft>
              <a:buSzPts val="1400"/>
              <a:buChar char="-"/>
            </a:pPr>
            <a:r>
              <a:rPr lang="en-US"/>
              <a:t>Demo using </a:t>
            </a:r>
            <a:r>
              <a:rPr lang="en-US" b="1"/>
              <a:t>screenshots or GIF</a:t>
            </a:r>
            <a:r>
              <a:rPr lang="en-US"/>
              <a:t> (in another separate page if required)</a:t>
            </a:r>
            <a:br>
              <a:rPr lang="en-US"/>
            </a:b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6562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5247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Include your contact information</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Ask if anyone has any questions for you.</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Thank your audience</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Include your contact information</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Ask if anyone has any questions for you.</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Thank your audience</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049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Include your contact information</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Ask if anyone has any questions for you.</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Thank your audience</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060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endParaRPr/>
          </a:p>
          <a:p>
            <a:pPr marL="0" marR="0" lvl="0" indent="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Include your contact information</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Ask if anyone has any questions for you.</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Thank your audience</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8238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10 seconds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Include your contact information</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Ask if anyone has any questions for you.</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Thank your audience</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571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US"/>
              <a:t>20 seconds.</a:t>
            </a:r>
            <a:endParaRPr/>
          </a:p>
          <a:p>
            <a:pPr marL="0" lvl="0" indent="0" rtl="0">
              <a:spcBef>
                <a:spcPts val="0"/>
              </a:spcBef>
              <a:spcAft>
                <a:spcPts val="0"/>
              </a:spcAft>
              <a:buClr>
                <a:schemeClr val="dk1"/>
              </a:buClr>
              <a:buFont typeface="Arial"/>
              <a:buNone/>
            </a:pPr>
            <a:r>
              <a:rPr lang="en-US"/>
              <a:t>Introduce the problem that the your project (in new version) tackles with GIF or screenshot. </a:t>
            </a:r>
            <a:endParaRPr/>
          </a:p>
          <a:p>
            <a:pPr marL="0" lvl="0" indent="0" rtl="0">
              <a:spcBef>
                <a:spcPts val="0"/>
              </a:spcBef>
              <a:spcAft>
                <a:spcPts val="0"/>
              </a:spcAft>
              <a:buClr>
                <a:schemeClr val="dk1"/>
              </a:buClr>
              <a:buSzPts val="1100"/>
              <a:buFont typeface="Arial"/>
              <a:buNone/>
            </a:pPr>
            <a:endParaRPr/>
          </a:p>
          <a:p>
            <a:pPr marL="0" marR="0" lvl="0" indent="0" algn="l" rtl="0">
              <a:spcBef>
                <a:spcPts val="0"/>
              </a:spcBef>
              <a:spcAft>
                <a:spcPts val="0"/>
              </a:spcAft>
              <a:buNone/>
            </a:pP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US"/>
              <a:t>20 seconds.</a:t>
            </a:r>
            <a:endParaRPr/>
          </a:p>
          <a:p>
            <a:pPr marL="0" lvl="0" indent="0" rtl="0">
              <a:spcBef>
                <a:spcPts val="0"/>
              </a:spcBef>
              <a:spcAft>
                <a:spcPts val="0"/>
              </a:spcAft>
              <a:buClr>
                <a:schemeClr val="dk1"/>
              </a:buClr>
              <a:buFont typeface="Arial"/>
              <a:buNone/>
            </a:pPr>
            <a:r>
              <a:rPr lang="en-US"/>
              <a:t>Introduce the problem that the your project (in new version) tackles with GIF or screenshot. </a:t>
            </a:r>
            <a:endParaRPr/>
          </a:p>
          <a:p>
            <a:pPr marL="0" lvl="0" indent="0" rtl="0">
              <a:spcBef>
                <a:spcPts val="0"/>
              </a:spcBef>
              <a:spcAft>
                <a:spcPts val="0"/>
              </a:spcAft>
              <a:buClr>
                <a:schemeClr val="dk1"/>
              </a:buClr>
              <a:buSzPts val="1100"/>
              <a:buFont typeface="Arial"/>
              <a:buNone/>
            </a:pPr>
            <a:endParaRPr/>
          </a:p>
          <a:p>
            <a:pPr marL="0" marR="0" lvl="0" indent="0" algn="l" rtl="0">
              <a:spcBef>
                <a:spcPts val="0"/>
              </a:spcBef>
              <a:spcAft>
                <a:spcPts val="0"/>
              </a:spcAft>
              <a:buNone/>
            </a:pP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3994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US"/>
              <a:t>20 seconds.</a:t>
            </a:r>
            <a:endParaRPr/>
          </a:p>
          <a:p>
            <a:pPr marL="0" lvl="0" indent="0" rtl="0">
              <a:spcBef>
                <a:spcPts val="0"/>
              </a:spcBef>
              <a:spcAft>
                <a:spcPts val="0"/>
              </a:spcAft>
              <a:buClr>
                <a:schemeClr val="dk1"/>
              </a:buClr>
              <a:buFont typeface="Arial"/>
              <a:buNone/>
            </a:pPr>
            <a:r>
              <a:rPr lang="en-US"/>
              <a:t>Introduce the problem that the your project (in new version) tackles with GIF or screenshot. </a:t>
            </a:r>
            <a:endParaRPr/>
          </a:p>
          <a:p>
            <a:pPr marL="0" lvl="0" indent="0" rtl="0">
              <a:spcBef>
                <a:spcPts val="0"/>
              </a:spcBef>
              <a:spcAft>
                <a:spcPts val="0"/>
              </a:spcAft>
              <a:buClr>
                <a:schemeClr val="dk1"/>
              </a:buClr>
              <a:buSzPts val="1100"/>
              <a:buFont typeface="Arial"/>
              <a:buNone/>
            </a:pPr>
            <a:endParaRPr/>
          </a:p>
          <a:p>
            <a:pPr marL="0" marR="0" lvl="0" indent="0" algn="l" rtl="0">
              <a:spcBef>
                <a:spcPts val="0"/>
              </a:spcBef>
              <a:spcAft>
                <a:spcPts val="0"/>
              </a:spcAft>
              <a:buNone/>
            </a:pP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3999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US"/>
              <a:t>20 seconds.</a:t>
            </a:r>
            <a:endParaRPr/>
          </a:p>
          <a:p>
            <a:pPr marL="0" lvl="0" indent="0" rtl="0">
              <a:spcBef>
                <a:spcPts val="0"/>
              </a:spcBef>
              <a:spcAft>
                <a:spcPts val="0"/>
              </a:spcAft>
              <a:buClr>
                <a:schemeClr val="dk1"/>
              </a:buClr>
              <a:buFont typeface="Arial"/>
              <a:buNone/>
            </a:pPr>
            <a:r>
              <a:rPr lang="en-US"/>
              <a:t>Introduce the problem that the your project (in new version) tackles with GIF or screenshot. </a:t>
            </a:r>
            <a:endParaRPr/>
          </a:p>
          <a:p>
            <a:pPr marL="0" lvl="0" indent="0" rtl="0">
              <a:spcBef>
                <a:spcPts val="0"/>
              </a:spcBef>
              <a:spcAft>
                <a:spcPts val="0"/>
              </a:spcAft>
              <a:buClr>
                <a:schemeClr val="dk1"/>
              </a:buClr>
              <a:buSzPts val="1100"/>
              <a:buFont typeface="Arial"/>
              <a:buNone/>
            </a:pPr>
            <a:endParaRPr/>
          </a:p>
          <a:p>
            <a:pPr marL="0" marR="0" lvl="0" indent="0" algn="l" rtl="0">
              <a:spcBef>
                <a:spcPts val="0"/>
              </a:spcBef>
              <a:spcAft>
                <a:spcPts val="0"/>
              </a:spcAft>
              <a:buNone/>
            </a:pP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37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20 seconds</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1. System decomposition; identify the architecture patterns used </a:t>
            </a:r>
            <a:endParaRPr/>
          </a:p>
          <a:p>
            <a:pPr marL="0" marR="0" lvl="0" indent="0" algn="l" rtl="0">
              <a:spcBef>
                <a:spcPts val="360"/>
              </a:spcBef>
              <a:spcAft>
                <a:spcPts val="0"/>
              </a:spcAft>
              <a:buNone/>
            </a:pPr>
            <a:r>
              <a:rPr lang="en-US" sz="1200" b="0" i="0" u="none" strike="noStrike" cap="none">
                <a:solidFill>
                  <a:schemeClr val="dk1"/>
                </a:solidFill>
                <a:latin typeface="Calibri"/>
                <a:ea typeface="Calibri"/>
                <a:cs typeface="Calibri"/>
                <a:sym typeface="Calibri"/>
              </a:rPr>
              <a:t>2. System deployment – h/w and s/w requirements </a:t>
            </a:r>
            <a:endParaRPr/>
          </a:p>
          <a:p>
            <a:pPr marL="0" marR="0" lvl="0" indent="0" algn="l" rtl="0">
              <a:spcBef>
                <a:spcPts val="360"/>
              </a:spcBef>
              <a:spcAft>
                <a:spcPts val="0"/>
              </a:spcAft>
              <a:buNone/>
            </a:pPr>
            <a:br>
              <a:rPr lang="en-US"/>
            </a:br>
            <a:br>
              <a:rPr lang="en-US"/>
            </a:br>
            <a:endParaRPr/>
          </a:p>
          <a:p>
            <a:pPr marL="0" marR="0" lvl="0" indent="0" algn="l" rtl="0">
              <a:spcBef>
                <a:spcPts val="360"/>
              </a:spcBef>
              <a:spcAft>
                <a:spcPts val="0"/>
              </a:spcAft>
              <a:buNone/>
            </a:pP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7" name="Shape 17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Shape 19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r>
              <a:rPr lang="en-US"/>
              <a:t>5 seconds.</a:t>
            </a:r>
            <a:endParaRPr/>
          </a:p>
          <a:p>
            <a:pPr marL="0" lvl="0" indent="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marL="0" marR="0" lvl="0" indent="0" algn="l" rtl="0">
              <a:spcBef>
                <a:spcPts val="0"/>
              </a:spcBef>
              <a:spcAft>
                <a:spcPts val="0"/>
              </a:spcAft>
              <a:buNone/>
            </a:pPr>
            <a:endParaRPr/>
          </a:p>
          <a:p>
            <a:pPr marL="0" marR="0" lvl="0" indent="0" algn="l" rtl="0">
              <a:spcBef>
                <a:spcPts val="360"/>
              </a:spcBef>
              <a:spcAft>
                <a:spcPts val="0"/>
              </a:spcAft>
              <a:buNone/>
            </a:pP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1907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360"/>
              </a:spcBef>
              <a:spcAft>
                <a:spcPts val="0"/>
              </a:spcAft>
              <a:buNone/>
            </a:pPr>
            <a:r>
              <a:rPr lang="en-US"/>
              <a:t>60 seconds</a:t>
            </a:r>
            <a:endParaRPr/>
          </a:p>
          <a:p>
            <a:pPr marL="0" marR="0" lvl="0" indent="0" algn="l" rtl="0">
              <a:spcBef>
                <a:spcPts val="360"/>
              </a:spcBef>
              <a:spcAft>
                <a:spcPts val="0"/>
              </a:spcAft>
              <a:buNone/>
            </a:pPr>
            <a:r>
              <a:rPr lang="en-US"/>
              <a:t>The tile of user story</a:t>
            </a:r>
            <a:endParaRPr/>
          </a:p>
          <a:p>
            <a:pPr marL="457200" marR="0" lvl="0" indent="-317500" algn="l" rtl="0">
              <a:spcBef>
                <a:spcPts val="360"/>
              </a:spcBef>
              <a:spcAft>
                <a:spcPts val="0"/>
              </a:spcAft>
              <a:buSzPts val="1400"/>
              <a:buChar char="-"/>
            </a:pPr>
            <a:r>
              <a:rPr lang="en-US"/>
              <a:t>The most important user story you worked on it. You have to describe this one very well and be proud of that.</a:t>
            </a:r>
            <a:endParaRPr/>
          </a:p>
          <a:p>
            <a:pPr marL="457200" marR="0" lvl="0" indent="-317500" algn="l" rtl="0">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marL="457200" marR="0" lvl="0" indent="-317500" algn="l" rtl="0">
              <a:spcBef>
                <a:spcPts val="0"/>
              </a:spcBef>
              <a:spcAft>
                <a:spcPts val="0"/>
              </a:spcAft>
              <a:buSzPts val="1400"/>
              <a:buChar char="-"/>
            </a:pPr>
            <a:r>
              <a:rPr lang="en-US"/>
              <a:t>Go into the details of the most important/significant tasks using bullet lists or visual graphs or state chart diagram</a:t>
            </a:r>
            <a:endParaRPr/>
          </a:p>
          <a:p>
            <a:pPr marL="457200" marR="0" lvl="0" indent="-317500" algn="l" rtl="0">
              <a:spcBef>
                <a:spcPts val="0"/>
              </a:spcBef>
              <a:spcAft>
                <a:spcPts val="0"/>
              </a:spcAft>
              <a:buSzPts val="1400"/>
              <a:buChar char="-"/>
            </a:pPr>
            <a:r>
              <a:rPr lang="en-US"/>
              <a:t>Sequence Diagram for this user story is mandatory  (in another separate page if required)</a:t>
            </a:r>
            <a:endParaRPr/>
          </a:p>
          <a:p>
            <a:pPr marL="457200" marR="0" lvl="0" indent="-317500" algn="l" rtl="0">
              <a:spcBef>
                <a:spcPts val="0"/>
              </a:spcBef>
              <a:spcAft>
                <a:spcPts val="0"/>
              </a:spcAft>
              <a:buSzPts val="1400"/>
              <a:buChar char="-"/>
            </a:pPr>
            <a:r>
              <a:rPr lang="en-US"/>
              <a:t>Demo using </a:t>
            </a:r>
            <a:r>
              <a:rPr lang="en-US" b="1"/>
              <a:t>screenshots or GIF</a:t>
            </a:r>
            <a:r>
              <a:rPr lang="en-US"/>
              <a:t> (in another separate page if required)</a:t>
            </a:r>
            <a:br>
              <a:rPr lang="en-US"/>
            </a:b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500" cy="6483350"/>
          </a:xfrm>
          <a:prstGeom prst="rect">
            <a:avLst/>
          </a:prstGeom>
          <a:noFill/>
          <a:ln>
            <a:noFill/>
          </a:ln>
        </p:spPr>
      </p:pic>
      <p:sp>
        <p:nvSpPr>
          <p:cNvPr id="19" name="Shape 19"/>
          <p:cNvSpPr txBox="1">
            <a:spLocks noGrp="1"/>
          </p:cNvSpPr>
          <p:nvPr>
            <p:ph type="ctrTitle"/>
          </p:nvPr>
        </p:nvSpPr>
        <p:spPr>
          <a:xfrm>
            <a:off x="1600200" y="2492375"/>
            <a:ext cx="6762749" cy="14700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1" y="3966882"/>
            <a:ext cx="6762749" cy="1752600"/>
          </a:xfrm>
          <a:prstGeom prst="rect">
            <a:avLst/>
          </a:prstGeom>
          <a:noFill/>
          <a:ln>
            <a:noFill/>
          </a:ln>
        </p:spPr>
        <p:txBody>
          <a:bodyPr spcFirstLastPara="1" wrap="square" lIns="91425" tIns="91425" rIns="91425" bIns="91425" anchor="t" anchorCtr="0"/>
          <a:lstStyle>
            <a:lvl1pPr marL="0" marR="0" lvl="0" indent="0" algn="r" rtl="0">
              <a:spcBef>
                <a:spcPts val="600"/>
              </a:spcBef>
              <a:spcAft>
                <a:spcPts val="0"/>
              </a:spcAft>
              <a:buClr>
                <a:schemeClr val="lt1"/>
              </a:buClr>
              <a:buSzPts val="2200"/>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SzPts val="2000"/>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SzPts val="1800"/>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SzPts val="1800"/>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SzPts val="1800"/>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
        <p:nvSpPr>
          <p:cNvPr id="22" name="Shape 22"/>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95" name="Shape 95"/>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500" cy="6483350"/>
          </a:xfrm>
          <a:prstGeom prst="rect">
            <a:avLst/>
          </a:prstGeom>
          <a:noFill/>
          <a:ln>
            <a:noFill/>
          </a:ln>
        </p:spPr>
      </p:pic>
      <p:sp>
        <p:nvSpPr>
          <p:cNvPr id="100" name="Shape 100"/>
          <p:cNvSpPr txBox="1">
            <a:spLocks noGrp="1"/>
          </p:cNvSpPr>
          <p:nvPr>
            <p:ph type="title"/>
          </p:nvPr>
        </p:nvSpPr>
        <p:spPr>
          <a:xfrm>
            <a:off x="779464" y="590550"/>
            <a:ext cx="3657600" cy="116205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8"/>
            <a:ext cx="3657600" cy="5308787"/>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spcFirstLastPara="1" wrap="square" lIns="91425" tIns="91425" rIns="91425" bIns="91425" anchor="t" anchorCtr="0"/>
          <a:lstStyle>
            <a:lvl1pPr marL="457200" marR="0" lvl="0" indent="-228600" algn="ctr" rtl="0">
              <a:spcBef>
                <a:spcPts val="2000"/>
              </a:spcBef>
              <a:spcAft>
                <a:spcPts val="0"/>
              </a:spcAft>
              <a:buClr>
                <a:srgbClr val="001D4D"/>
              </a:buClr>
              <a:buSzPts val="2200"/>
              <a:buFont typeface="Noto Sans Symbols"/>
              <a:buNone/>
              <a:defRPr sz="1800" b="0" i="0" u="none" strike="noStrike" cap="none">
                <a:solidFill>
                  <a:srgbClr val="001D4D"/>
                </a:solidFill>
                <a:latin typeface="Trebuchet MS"/>
                <a:ea typeface="Trebuchet MS"/>
                <a:cs typeface="Trebuchet MS"/>
                <a:sym typeface="Trebuchet MS"/>
              </a:defRPr>
            </a:lvl1pPr>
            <a:lvl2pPr marL="914400" marR="0" lvl="1" indent="-228600" algn="l" rtl="0">
              <a:spcBef>
                <a:spcPts val="600"/>
              </a:spcBef>
              <a:spcAft>
                <a:spcPts val="0"/>
              </a:spcAft>
              <a:buClr>
                <a:srgbClr val="001D4D"/>
              </a:buClr>
              <a:buSzPts val="2000"/>
              <a:buFont typeface="Noto Sans Symbols"/>
              <a:buNone/>
              <a:defRPr sz="1200" b="0" i="0" u="none" strike="noStrike" cap="none">
                <a:solidFill>
                  <a:srgbClr val="001D4D"/>
                </a:solidFill>
                <a:latin typeface="Trebuchet MS"/>
                <a:ea typeface="Trebuchet MS"/>
                <a:cs typeface="Trebuchet MS"/>
                <a:sym typeface="Trebuchet MS"/>
              </a:defRPr>
            </a:lvl2pPr>
            <a:lvl3pPr marL="1371600" marR="0" lvl="2" indent="-228600" algn="l" rtl="0">
              <a:spcBef>
                <a:spcPts val="600"/>
              </a:spcBef>
              <a:spcAft>
                <a:spcPts val="0"/>
              </a:spcAft>
              <a:buClr>
                <a:srgbClr val="001D4D"/>
              </a:buClr>
              <a:buSzPts val="1800"/>
              <a:buFont typeface="Noto Sans Symbols"/>
              <a:buNone/>
              <a:defRPr sz="1000" b="0" i="0" u="none" strike="noStrike" cap="none">
                <a:solidFill>
                  <a:srgbClr val="001D4D"/>
                </a:solidFill>
                <a:latin typeface="Trebuchet MS"/>
                <a:ea typeface="Trebuchet MS"/>
                <a:cs typeface="Trebuchet MS"/>
                <a:sym typeface="Trebuchet MS"/>
              </a:defRPr>
            </a:lvl3pPr>
            <a:lvl4pPr marL="1828800" marR="0" lvl="3"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4pPr>
            <a:lvl5pPr marL="2286000" marR="0" lvl="4"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3" y="187325"/>
            <a:ext cx="8535987" cy="6483350"/>
          </a:xfrm>
          <a:prstGeom prst="rect">
            <a:avLst/>
          </a:prstGeom>
          <a:noFill/>
          <a:ln>
            <a:noFill/>
          </a:ln>
        </p:spPr>
      </p:pic>
      <p:sp>
        <p:nvSpPr>
          <p:cNvPr id="108" name="Shape 108"/>
          <p:cNvSpPr txBox="1">
            <a:spLocks noGrp="1"/>
          </p:cNvSpPr>
          <p:nvPr>
            <p:ph type="title"/>
          </p:nvPr>
        </p:nvSpPr>
        <p:spPr>
          <a:xfrm>
            <a:off x="3886200" y="533400"/>
            <a:ext cx="4476750" cy="12525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4" y="1828800"/>
            <a:ext cx="4474539" cy="3810000"/>
          </a:xfrm>
          <a:prstGeom prst="rect">
            <a:avLst/>
          </a:prstGeom>
          <a:noFill/>
          <a:ln>
            <a:noFill/>
          </a:ln>
        </p:spPr>
        <p:txBody>
          <a:bodyPr spcFirstLastPara="1" wrap="square" lIns="91425" tIns="91425" rIns="91425" bIns="91425" anchor="t" anchorCtr="0"/>
          <a:lstStyle>
            <a:lvl1pPr marL="457200" marR="0" lvl="0" indent="-228600" algn="l" rtl="0">
              <a:spcBef>
                <a:spcPts val="2000"/>
              </a:spcBef>
              <a:spcAft>
                <a:spcPts val="0"/>
              </a:spcAft>
              <a:buClr>
                <a:srgbClr val="001D4D"/>
              </a:buClr>
              <a:buSzPts val="2200"/>
              <a:buFont typeface="Noto Sans Symbols"/>
              <a:buNone/>
              <a:defRPr sz="1800" b="0" i="0" u="none" strike="noStrike" cap="none">
                <a:solidFill>
                  <a:srgbClr val="001D4D"/>
                </a:solidFill>
                <a:latin typeface="Trebuchet MS"/>
                <a:ea typeface="Trebuchet MS"/>
                <a:cs typeface="Trebuchet MS"/>
                <a:sym typeface="Trebuchet MS"/>
              </a:defRPr>
            </a:lvl1pPr>
            <a:lvl2pPr marL="914400" marR="0" lvl="1" indent="-228600" algn="l" rtl="0">
              <a:spcBef>
                <a:spcPts val="600"/>
              </a:spcBef>
              <a:spcAft>
                <a:spcPts val="0"/>
              </a:spcAft>
              <a:buClr>
                <a:srgbClr val="001D4D"/>
              </a:buClr>
              <a:buSzPts val="2000"/>
              <a:buFont typeface="Noto Sans Symbols"/>
              <a:buNone/>
              <a:defRPr sz="1200" b="0" i="0" u="none" strike="noStrike" cap="none">
                <a:solidFill>
                  <a:srgbClr val="001D4D"/>
                </a:solidFill>
                <a:latin typeface="Trebuchet MS"/>
                <a:ea typeface="Trebuchet MS"/>
                <a:cs typeface="Trebuchet MS"/>
                <a:sym typeface="Trebuchet MS"/>
              </a:defRPr>
            </a:lvl2pPr>
            <a:lvl3pPr marL="1371600" marR="0" lvl="2" indent="-228600" algn="l" rtl="0">
              <a:spcBef>
                <a:spcPts val="600"/>
              </a:spcBef>
              <a:spcAft>
                <a:spcPts val="0"/>
              </a:spcAft>
              <a:buClr>
                <a:srgbClr val="001D4D"/>
              </a:buClr>
              <a:buSzPts val="1800"/>
              <a:buFont typeface="Noto Sans Symbols"/>
              <a:buNone/>
              <a:defRPr sz="1000" b="0" i="0" u="none" strike="noStrike" cap="none">
                <a:solidFill>
                  <a:srgbClr val="001D4D"/>
                </a:solidFill>
                <a:latin typeface="Trebuchet MS"/>
                <a:ea typeface="Trebuchet MS"/>
                <a:cs typeface="Trebuchet MS"/>
                <a:sym typeface="Trebuchet MS"/>
              </a:defRPr>
            </a:lvl3pPr>
            <a:lvl4pPr marL="1828800" marR="0" lvl="3"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4pPr>
            <a:lvl5pPr marL="2286000" marR="0" lvl="4"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3" y="179292"/>
            <a:ext cx="3281087" cy="6483096"/>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sm" len="sm"/>
            <a:tailEnd type="none" w="sm" len="sm"/>
          </a:ln>
        </p:spPr>
        <p:txBody>
          <a:bodyPr spcFirstLastPara="1" wrap="square" lIns="91425" tIns="91425" rIns="91425" bIns="91425" anchor="t" anchorCtr="0"/>
          <a:lstStyle>
            <a:lvl1pPr marL="0" marR="0" lvl="0" indent="0" algn="l" rtl="0">
              <a:spcBef>
                <a:spcPts val="2000"/>
              </a:spcBef>
              <a:spcAft>
                <a:spcPts val="0"/>
              </a:spcAft>
              <a:buClr>
                <a:srgbClr val="001D4D"/>
              </a:buClr>
              <a:buSzPts val="1400"/>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SzPts val="1400"/>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SzPts val="1400"/>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SzPts val="1400"/>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SzPts val="1400"/>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8"/>
            <a:ext cx="2676525"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500" cy="6483350"/>
          </a:xfrm>
          <a:prstGeom prst="rect">
            <a:avLst/>
          </a:prstGeom>
          <a:noFill/>
          <a:ln>
            <a:noFill/>
          </a:ln>
        </p:spPr>
      </p:pic>
      <p:sp>
        <p:nvSpPr>
          <p:cNvPr id="116" name="Shape 116"/>
          <p:cNvSpPr txBox="1">
            <a:spLocks noGrp="1"/>
          </p:cNvSpPr>
          <p:nvPr>
            <p:ph type="title"/>
          </p:nvPr>
        </p:nvSpPr>
        <p:spPr>
          <a:xfrm>
            <a:off x="4710953" y="533400"/>
            <a:ext cx="3657600" cy="12525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sm" len="sm"/>
            <a:tailEnd type="none" w="sm" len="sm"/>
          </a:ln>
        </p:spPr>
        <p:txBody>
          <a:bodyPr spcFirstLastPara="1" wrap="square" lIns="91425" tIns="91425" rIns="91425" bIns="91425" anchor="t" anchorCtr="0"/>
          <a:lstStyle>
            <a:lvl1pPr marL="0" marR="0" lvl="0" indent="0" algn="l" rtl="0">
              <a:spcBef>
                <a:spcPts val="2000"/>
              </a:spcBef>
              <a:spcAft>
                <a:spcPts val="0"/>
              </a:spcAft>
              <a:buClr>
                <a:srgbClr val="001D4D"/>
              </a:buClr>
              <a:buSzPts val="1400"/>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SzPts val="1400"/>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SzPts val="1400"/>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SzPts val="1400"/>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SzPts val="1400"/>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10000"/>
          </a:xfrm>
          <a:prstGeom prst="rect">
            <a:avLst/>
          </a:prstGeom>
          <a:noFill/>
          <a:ln>
            <a:noFill/>
          </a:ln>
        </p:spPr>
        <p:txBody>
          <a:bodyPr spcFirstLastPara="1" wrap="square" lIns="91425" tIns="91425" rIns="91425" bIns="91425" anchor="t" anchorCtr="0"/>
          <a:lstStyle>
            <a:lvl1pPr marL="457200" marR="0" lvl="0" indent="-228600" algn="l" rtl="0">
              <a:spcBef>
                <a:spcPts val="2000"/>
              </a:spcBef>
              <a:spcAft>
                <a:spcPts val="0"/>
              </a:spcAft>
              <a:buClr>
                <a:srgbClr val="001D4D"/>
              </a:buClr>
              <a:buSzPts val="2200"/>
              <a:buFont typeface="Noto Sans Symbols"/>
              <a:buNone/>
              <a:defRPr sz="1800" b="0" i="0" u="none" strike="noStrike" cap="none">
                <a:solidFill>
                  <a:srgbClr val="001D4D"/>
                </a:solidFill>
                <a:latin typeface="Trebuchet MS"/>
                <a:ea typeface="Trebuchet MS"/>
                <a:cs typeface="Trebuchet MS"/>
                <a:sym typeface="Trebuchet MS"/>
              </a:defRPr>
            </a:lvl1pPr>
            <a:lvl2pPr marL="914400" marR="0" lvl="1" indent="-228600" algn="l" rtl="0">
              <a:spcBef>
                <a:spcPts val="600"/>
              </a:spcBef>
              <a:spcAft>
                <a:spcPts val="0"/>
              </a:spcAft>
              <a:buClr>
                <a:srgbClr val="001D4D"/>
              </a:buClr>
              <a:buSzPts val="2000"/>
              <a:buFont typeface="Noto Sans Symbols"/>
              <a:buNone/>
              <a:defRPr sz="1200" b="0" i="0" u="none" strike="noStrike" cap="none">
                <a:solidFill>
                  <a:srgbClr val="001D4D"/>
                </a:solidFill>
                <a:latin typeface="Trebuchet MS"/>
                <a:ea typeface="Trebuchet MS"/>
                <a:cs typeface="Trebuchet MS"/>
                <a:sym typeface="Trebuchet MS"/>
              </a:defRPr>
            </a:lvl2pPr>
            <a:lvl3pPr marL="1371600" marR="0" lvl="2" indent="-228600" algn="l" rtl="0">
              <a:spcBef>
                <a:spcPts val="600"/>
              </a:spcBef>
              <a:spcAft>
                <a:spcPts val="0"/>
              </a:spcAft>
              <a:buClr>
                <a:srgbClr val="001D4D"/>
              </a:buClr>
              <a:buSzPts val="1800"/>
              <a:buFont typeface="Noto Sans Symbols"/>
              <a:buNone/>
              <a:defRPr sz="1000" b="0" i="0" u="none" strike="noStrike" cap="none">
                <a:solidFill>
                  <a:srgbClr val="001D4D"/>
                </a:solidFill>
                <a:latin typeface="Trebuchet MS"/>
                <a:ea typeface="Trebuchet MS"/>
                <a:cs typeface="Trebuchet MS"/>
                <a:sym typeface="Trebuchet MS"/>
              </a:defRPr>
            </a:lvl3pPr>
            <a:lvl4pPr marL="1828800" marR="0" lvl="3"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4pPr>
            <a:lvl5pPr marL="2286000" marR="0" lvl="4"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8"/>
            <a:ext cx="1865313"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3" y="6288088"/>
            <a:ext cx="5218112"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above Captio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500" cy="6483350"/>
          </a:xfrm>
          <a:prstGeom prst="rect">
            <a:avLst/>
          </a:prstGeom>
          <a:noFill/>
          <a:ln>
            <a:noFill/>
          </a:ln>
        </p:spPr>
      </p:pic>
      <p:sp>
        <p:nvSpPr>
          <p:cNvPr id="124" name="Shape 124"/>
          <p:cNvSpPr txBox="1">
            <a:spLocks noGrp="1"/>
          </p:cNvSpPr>
          <p:nvPr>
            <p:ph type="title"/>
          </p:nvPr>
        </p:nvSpPr>
        <p:spPr>
          <a:xfrm>
            <a:off x="808038" y="3778624"/>
            <a:ext cx="7560515" cy="110265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4"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sm" len="sm"/>
            <a:tailEnd type="none" w="sm" len="sm"/>
          </a:ln>
        </p:spPr>
        <p:txBody>
          <a:bodyPr spcFirstLastPara="1" wrap="square" lIns="91425" tIns="91425" rIns="91425" bIns="91425" anchor="t" anchorCtr="0"/>
          <a:lstStyle>
            <a:lvl1pPr marL="0" marR="0" lvl="0" indent="0" algn="l" rtl="0">
              <a:spcBef>
                <a:spcPts val="2000"/>
              </a:spcBef>
              <a:spcAft>
                <a:spcPts val="0"/>
              </a:spcAft>
              <a:buClr>
                <a:srgbClr val="001D4D"/>
              </a:buClr>
              <a:buSzPts val="1400"/>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SzPts val="1400"/>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SzPts val="1400"/>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SzPts val="1400"/>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SzPts val="1400"/>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4" y="4827493"/>
            <a:ext cx="7559977" cy="1220881"/>
          </a:xfrm>
          <a:prstGeom prst="rect">
            <a:avLst/>
          </a:prstGeom>
          <a:noFill/>
          <a:ln>
            <a:noFill/>
          </a:ln>
        </p:spPr>
        <p:txBody>
          <a:bodyPr spcFirstLastPara="1" wrap="square" lIns="91425" tIns="91425" rIns="91425" bIns="91425" anchor="t" anchorCtr="0"/>
          <a:lstStyle>
            <a:lvl1pPr marL="457200" marR="0" lvl="0" indent="-228600" algn="l" rtl="0">
              <a:spcBef>
                <a:spcPts val="600"/>
              </a:spcBef>
              <a:spcAft>
                <a:spcPts val="0"/>
              </a:spcAft>
              <a:buClr>
                <a:srgbClr val="001D4D"/>
              </a:buClr>
              <a:buSzPts val="2200"/>
              <a:buFont typeface="Noto Sans Symbols"/>
              <a:buNone/>
              <a:defRPr sz="1800" b="0" i="0" u="none" strike="noStrike" cap="none">
                <a:solidFill>
                  <a:srgbClr val="001D4D"/>
                </a:solidFill>
                <a:latin typeface="Trebuchet MS"/>
                <a:ea typeface="Trebuchet MS"/>
                <a:cs typeface="Trebuchet MS"/>
                <a:sym typeface="Trebuchet MS"/>
              </a:defRPr>
            </a:lvl1pPr>
            <a:lvl2pPr marL="914400" marR="0" lvl="1" indent="-228600" algn="l" rtl="0">
              <a:spcBef>
                <a:spcPts val="600"/>
              </a:spcBef>
              <a:spcAft>
                <a:spcPts val="0"/>
              </a:spcAft>
              <a:buClr>
                <a:srgbClr val="001D4D"/>
              </a:buClr>
              <a:buSzPts val="2000"/>
              <a:buFont typeface="Noto Sans Symbols"/>
              <a:buNone/>
              <a:defRPr sz="1200" b="0" i="0" u="none" strike="noStrike" cap="none">
                <a:solidFill>
                  <a:srgbClr val="001D4D"/>
                </a:solidFill>
                <a:latin typeface="Trebuchet MS"/>
                <a:ea typeface="Trebuchet MS"/>
                <a:cs typeface="Trebuchet MS"/>
                <a:sym typeface="Trebuchet MS"/>
              </a:defRPr>
            </a:lvl2pPr>
            <a:lvl3pPr marL="1371600" marR="0" lvl="2" indent="-228600" algn="l" rtl="0">
              <a:spcBef>
                <a:spcPts val="600"/>
              </a:spcBef>
              <a:spcAft>
                <a:spcPts val="0"/>
              </a:spcAft>
              <a:buClr>
                <a:srgbClr val="001D4D"/>
              </a:buClr>
              <a:buSzPts val="1800"/>
              <a:buFont typeface="Noto Sans Symbols"/>
              <a:buNone/>
              <a:defRPr sz="1000" b="0" i="0" u="none" strike="noStrike" cap="none">
                <a:solidFill>
                  <a:srgbClr val="001D4D"/>
                </a:solidFill>
                <a:latin typeface="Trebuchet MS"/>
                <a:ea typeface="Trebuchet MS"/>
                <a:cs typeface="Trebuchet MS"/>
                <a:sym typeface="Trebuchet MS"/>
              </a:defRPr>
            </a:lvl3pPr>
            <a:lvl4pPr marL="1828800" marR="0" lvl="3"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4pPr>
            <a:lvl5pPr marL="2286000" marR="0" lvl="4" indent="-228600" algn="l" rtl="0">
              <a:spcBef>
                <a:spcPts val="600"/>
              </a:spcBef>
              <a:spcAft>
                <a:spcPts val="0"/>
              </a:spcAft>
              <a:buClr>
                <a:srgbClr val="001D4D"/>
              </a:buClr>
              <a:buSzPts val="1800"/>
              <a:buFont typeface="Noto Sans Symbols"/>
              <a:buNone/>
              <a:defRPr sz="900" b="0" i="0" u="none" strike="noStrike" cap="none">
                <a:solidFill>
                  <a:srgbClr val="001D4D"/>
                </a:solidFill>
                <a:latin typeface="Trebuchet MS"/>
                <a:ea typeface="Trebuchet MS"/>
                <a:cs typeface="Trebuchet MS"/>
                <a:sym typeface="Trebuchet MS"/>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8"/>
            <a:ext cx="1865313"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3" y="6288088"/>
            <a:ext cx="5218112"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132" name="Shape 132"/>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3" cy="7583487"/>
          </a:xfrm>
          <a:prstGeom prst="rect">
            <a:avLst/>
          </a:prstGeom>
          <a:noFill/>
          <a:ln>
            <a:noFill/>
          </a:ln>
        </p:spPr>
        <p:txBody>
          <a:bodyPr spcFirstLastPara="1" wrap="square" lIns="91425" tIns="91425" rIns="91425" bIns="91425" anchor="t" anchorCtr="0"/>
          <a:lstStyle>
            <a:lvl1pPr marL="457200" marR="0" lvl="0" indent="-368300" algn="l" rtl="0">
              <a:spcBef>
                <a:spcPts val="2000"/>
              </a:spcBef>
              <a:spcAft>
                <a:spcPts val="0"/>
              </a:spcAft>
              <a:buClr>
                <a:srgbClr val="001D4D"/>
              </a:buClr>
              <a:buSzPts val="2200"/>
              <a:buFont typeface="Noto Sans Symbols"/>
              <a:buChar char="●"/>
              <a:defRPr sz="2200" b="0" i="0" u="none" strike="noStrike" cap="none">
                <a:solidFill>
                  <a:srgbClr val="001D4D"/>
                </a:solidFill>
                <a:latin typeface="Trebuchet MS"/>
                <a:ea typeface="Trebuchet MS"/>
                <a:cs typeface="Trebuchet MS"/>
                <a:sym typeface="Trebuchet MS"/>
              </a:defRPr>
            </a:lvl1pPr>
            <a:lvl2pPr marL="914400" marR="0" lvl="1" indent="-355600" algn="l" rtl="0">
              <a:spcBef>
                <a:spcPts val="6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139" name="Shape 139"/>
          <p:cNvSpPr txBox="1">
            <a:spLocks noGrp="1"/>
          </p:cNvSpPr>
          <p:nvPr>
            <p:ph type="title"/>
          </p:nvPr>
        </p:nvSpPr>
        <p:spPr>
          <a:xfrm rot="5400000">
            <a:off x="5373267" y="2734843"/>
            <a:ext cx="5268912" cy="1358153"/>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3"/>
          </a:xfrm>
          <a:prstGeom prst="rect">
            <a:avLst/>
          </a:prstGeom>
          <a:noFill/>
          <a:ln>
            <a:noFill/>
          </a:ln>
        </p:spPr>
        <p:txBody>
          <a:bodyPr spcFirstLastPara="1" wrap="square" lIns="91425" tIns="91425" rIns="91425" bIns="91425" anchor="t" anchorCtr="0"/>
          <a:lstStyle>
            <a:lvl1pPr marL="457200" marR="0" lvl="0" indent="-368300" algn="l" rtl="0">
              <a:spcBef>
                <a:spcPts val="2000"/>
              </a:spcBef>
              <a:spcAft>
                <a:spcPts val="0"/>
              </a:spcAft>
              <a:buClr>
                <a:srgbClr val="001D4D"/>
              </a:buClr>
              <a:buSzPts val="2200"/>
              <a:buFont typeface="Noto Sans Symbols"/>
              <a:buChar char="●"/>
              <a:defRPr sz="2200" b="0" i="0" u="none" strike="noStrike" cap="none">
                <a:solidFill>
                  <a:srgbClr val="001D4D"/>
                </a:solidFill>
                <a:latin typeface="Trebuchet MS"/>
                <a:ea typeface="Trebuchet MS"/>
                <a:cs typeface="Trebuchet MS"/>
                <a:sym typeface="Trebuchet MS"/>
              </a:defRPr>
            </a:lvl1pPr>
            <a:lvl2pPr marL="914400" marR="0" lvl="1" indent="-355600" algn="l" rtl="0">
              <a:spcBef>
                <a:spcPts val="6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26" name="Shape 26"/>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3" y="1828800"/>
            <a:ext cx="7583487" cy="4208463"/>
          </a:xfrm>
          <a:prstGeom prst="rect">
            <a:avLst/>
          </a:prstGeom>
          <a:noFill/>
          <a:ln>
            <a:noFill/>
          </a:ln>
        </p:spPr>
        <p:txBody>
          <a:bodyPr spcFirstLastPara="1" wrap="square" lIns="91425" tIns="91425" rIns="91425" bIns="91425" anchor="t" anchorCtr="0"/>
          <a:lstStyle>
            <a:lvl1pPr marL="457200" marR="0" lvl="0" indent="-368300" algn="l" rtl="0">
              <a:spcBef>
                <a:spcPts val="2000"/>
              </a:spcBef>
              <a:spcAft>
                <a:spcPts val="0"/>
              </a:spcAft>
              <a:buClr>
                <a:srgbClr val="001D4D"/>
              </a:buClr>
              <a:buSzPts val="2200"/>
              <a:buFont typeface="Noto Sans Symbols"/>
              <a:buChar char="●"/>
              <a:defRPr sz="2200" b="0" i="0" u="none" strike="noStrike" cap="none">
                <a:solidFill>
                  <a:srgbClr val="001D4D"/>
                </a:solidFill>
                <a:latin typeface="Trebuchet MS"/>
                <a:ea typeface="Trebuchet MS"/>
                <a:cs typeface="Trebuchet MS"/>
                <a:sym typeface="Trebuchet MS"/>
              </a:defRPr>
            </a:lvl1pPr>
            <a:lvl2pPr marL="914400" marR="0" lvl="1" indent="-355600" algn="l" rtl="0">
              <a:spcBef>
                <a:spcPts val="6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500" cy="6483350"/>
          </a:xfrm>
          <a:prstGeom prst="rect">
            <a:avLst/>
          </a:prstGeom>
          <a:noFill/>
          <a:ln>
            <a:noFill/>
          </a:ln>
        </p:spPr>
      </p:pic>
      <p:sp>
        <p:nvSpPr>
          <p:cNvPr id="33" name="Shape 33"/>
          <p:cNvSpPr txBox="1">
            <a:spLocks noGrp="1"/>
          </p:cNvSpPr>
          <p:nvPr>
            <p:ph type="title"/>
          </p:nvPr>
        </p:nvSpPr>
        <p:spPr>
          <a:xfrm>
            <a:off x="779463" y="2591360"/>
            <a:ext cx="7583487" cy="13620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3" y="3950354"/>
            <a:ext cx="7583487" cy="1500187"/>
          </a:xfrm>
          <a:prstGeom prst="rect">
            <a:avLst/>
          </a:prstGeom>
          <a:noFill/>
          <a:ln>
            <a:noFill/>
          </a:ln>
        </p:spPr>
        <p:txBody>
          <a:bodyPr spcFirstLastPara="1" wrap="square" lIns="91425" tIns="91425" rIns="91425" bIns="91425" anchor="t" anchorCtr="0"/>
          <a:lstStyle>
            <a:lvl1pPr marL="457200" marR="0" lvl="0" indent="-228600" algn="l" rtl="0">
              <a:spcBef>
                <a:spcPts val="600"/>
              </a:spcBef>
              <a:spcAft>
                <a:spcPts val="0"/>
              </a:spcAft>
              <a:buClr>
                <a:srgbClr val="001D4D"/>
              </a:buClr>
              <a:buSzPts val="2200"/>
              <a:buFont typeface="Noto Sans Symbols"/>
              <a:buNone/>
              <a:defRPr sz="2000" b="0" i="0" u="none" strike="noStrike" cap="none">
                <a:solidFill>
                  <a:srgbClr val="001D4D"/>
                </a:solidFill>
                <a:latin typeface="Trebuchet MS"/>
                <a:ea typeface="Trebuchet MS"/>
                <a:cs typeface="Trebuchet MS"/>
                <a:sym typeface="Trebuchet MS"/>
              </a:defRPr>
            </a:lvl1pPr>
            <a:lvl2pPr marL="914400" marR="0" lvl="1" indent="-228600" algn="l" rtl="0">
              <a:spcBef>
                <a:spcPts val="600"/>
              </a:spcBef>
              <a:spcAft>
                <a:spcPts val="0"/>
              </a:spcAft>
              <a:buClr>
                <a:srgbClr val="888888"/>
              </a:buClr>
              <a:buSzPts val="200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600"/>
              </a:spcBef>
              <a:spcAft>
                <a:spcPts val="0"/>
              </a:spcAft>
              <a:buClr>
                <a:srgbClr val="888888"/>
              </a:buClr>
              <a:buSzPts val="180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600"/>
              </a:spcBef>
              <a:spcAft>
                <a:spcPts val="0"/>
              </a:spcAft>
              <a:buClr>
                <a:srgbClr val="888888"/>
              </a:buClr>
              <a:buSzPts val="180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600"/>
              </a:spcBef>
              <a:spcAft>
                <a:spcPts val="0"/>
              </a:spcAft>
              <a:buClr>
                <a:srgbClr val="888888"/>
              </a:buClr>
              <a:buSzPts val="180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40" name="Shape 40"/>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w="19050" cap="flat" cmpd="sng">
            <a:solidFill>
              <a:schemeClr val="lt1"/>
            </a:solidFill>
            <a:prstDash val="solid"/>
            <a:round/>
            <a:headEnd type="none" w="sm" len="sm"/>
            <a:tailEnd type="none" w="sm" len="sm"/>
          </a:ln>
        </p:spPr>
      </p:cxnSp>
      <p:cxnSp>
        <p:nvCxnSpPr>
          <p:cNvPr id="49" name="Shape 49"/>
          <p:cNvCxnSpPr/>
          <p:nvPr/>
        </p:nvCxnSpPr>
        <p:spPr>
          <a:xfrm>
            <a:off x="4816475" y="2286000"/>
            <a:ext cx="3565525" cy="1588"/>
          </a:xfrm>
          <a:prstGeom prst="straightConnector1">
            <a:avLst/>
          </a:prstGeom>
          <a:noFill/>
          <a:ln w="19050" cap="flat" cmpd="sng">
            <a:solidFill>
              <a:schemeClr val="lt1"/>
            </a:solidFill>
            <a:prstDash val="solid"/>
            <a:round/>
            <a:headEnd type="none" w="sm" len="sm"/>
            <a:tailEnd type="none" w="sm" len="sm"/>
          </a:ln>
        </p:spPr>
      </p:cxnSp>
      <p:cxnSp>
        <p:nvCxnSpPr>
          <p:cNvPr id="50" name="Shape 50"/>
          <p:cNvCxnSpPr/>
          <p:nvPr/>
        </p:nvCxnSpPr>
        <p:spPr>
          <a:xfrm>
            <a:off x="874713" y="2286000"/>
            <a:ext cx="3562350" cy="1588"/>
          </a:xfrm>
          <a:prstGeom prst="straightConnector1">
            <a:avLst/>
          </a:prstGeom>
          <a:noFill/>
          <a:ln w="19050" cap="flat" cmpd="sng">
            <a:solidFill>
              <a:schemeClr val="lt1"/>
            </a:solidFill>
            <a:prstDash val="solid"/>
            <a:round/>
            <a:headEnd type="none" w="sm" len="sm"/>
            <a:tailEnd type="none" w="sm" len="sm"/>
          </a:ln>
        </p:spPr>
      </p:cxnSp>
      <p:cxnSp>
        <p:nvCxnSpPr>
          <p:cNvPr id="51" name="Shape 51"/>
          <p:cNvCxnSpPr/>
          <p:nvPr/>
        </p:nvCxnSpPr>
        <p:spPr>
          <a:xfrm>
            <a:off x="4816475" y="2286000"/>
            <a:ext cx="3565525" cy="1588"/>
          </a:xfrm>
          <a:prstGeom prst="straightConnector1">
            <a:avLst/>
          </a:prstGeom>
          <a:noFill/>
          <a:ln w="19050" cap="flat" cmpd="sng">
            <a:solidFill>
              <a:schemeClr val="lt1"/>
            </a:solidFill>
            <a:prstDash val="solid"/>
            <a:round/>
            <a:headEnd type="none" w="sm" len="sm"/>
            <a:tailEnd type="none" w="sm" len="sm"/>
          </a:ln>
        </p:spPr>
      </p:cxnSp>
      <p:sp>
        <p:nvSpPr>
          <p:cNvPr id="52" name="Shape 52"/>
          <p:cNvSpPr txBox="1">
            <a:spLocks noGrp="1"/>
          </p:cNvSpPr>
          <p:nvPr>
            <p:ph type="title"/>
          </p:nvPr>
        </p:nvSpPr>
        <p:spPr>
          <a:xfrm>
            <a:off x="779463" y="381000"/>
            <a:ext cx="7583487" cy="104438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3" y="1438835"/>
            <a:ext cx="3657600" cy="789828"/>
          </a:xfrm>
          <a:prstGeom prst="rect">
            <a:avLst/>
          </a:prstGeom>
          <a:noFill/>
          <a:ln>
            <a:noFill/>
          </a:ln>
        </p:spPr>
        <p:txBody>
          <a:bodyPr spcFirstLastPara="1" wrap="square" lIns="91425" tIns="91425" rIns="91425" bIns="91425" anchor="b" anchorCtr="0"/>
          <a:lstStyle>
            <a:lvl1pPr marL="457200" marR="0" lvl="0" indent="-228600" algn="ctr" rtl="0">
              <a:lnSpc>
                <a:spcPct val="107142"/>
              </a:lnSpc>
              <a:spcBef>
                <a:spcPts val="0"/>
              </a:spcBef>
              <a:spcAft>
                <a:spcPts val="0"/>
              </a:spcAft>
              <a:buClr>
                <a:srgbClr val="001D4D"/>
              </a:buClr>
              <a:buSzPts val="2200"/>
              <a:buFont typeface="Noto Sans Symbols"/>
              <a:buNone/>
              <a:defRPr sz="2800" b="0" i="0" u="none" strike="noStrike" cap="none">
                <a:solidFill>
                  <a:srgbClr val="001D4D"/>
                </a:solidFill>
                <a:latin typeface="Trebuchet MS"/>
                <a:ea typeface="Trebuchet MS"/>
                <a:cs typeface="Trebuchet MS"/>
                <a:sym typeface="Trebuchet MS"/>
              </a:defRPr>
            </a:lvl1pPr>
            <a:lvl2pPr marL="914400" marR="0" lvl="1" indent="-228600" algn="l" rtl="0">
              <a:spcBef>
                <a:spcPts val="600"/>
              </a:spcBef>
              <a:spcAft>
                <a:spcPts val="0"/>
              </a:spcAft>
              <a:buClr>
                <a:srgbClr val="001D4D"/>
              </a:buClr>
              <a:buSzPts val="2000"/>
              <a:buFont typeface="Noto Sans Symbols"/>
              <a:buNone/>
              <a:defRPr sz="2000" b="1" i="0" u="none" strike="noStrike" cap="none">
                <a:solidFill>
                  <a:srgbClr val="001D4D"/>
                </a:solidFill>
                <a:latin typeface="Trebuchet MS"/>
                <a:ea typeface="Trebuchet MS"/>
                <a:cs typeface="Trebuchet MS"/>
                <a:sym typeface="Trebuchet MS"/>
              </a:defRPr>
            </a:lvl2pPr>
            <a:lvl3pPr marL="1371600" marR="0" lvl="2" indent="-228600" algn="l" rtl="0">
              <a:spcBef>
                <a:spcPts val="600"/>
              </a:spcBef>
              <a:spcAft>
                <a:spcPts val="0"/>
              </a:spcAft>
              <a:buClr>
                <a:srgbClr val="001D4D"/>
              </a:buClr>
              <a:buSzPts val="1800"/>
              <a:buFont typeface="Noto Sans Symbols"/>
              <a:buNone/>
              <a:defRPr sz="1800" b="1" i="0" u="none" strike="noStrike" cap="none">
                <a:solidFill>
                  <a:srgbClr val="001D4D"/>
                </a:solidFill>
                <a:latin typeface="Trebuchet MS"/>
                <a:ea typeface="Trebuchet MS"/>
                <a:cs typeface="Trebuchet MS"/>
                <a:sym typeface="Trebuchet MS"/>
              </a:defRPr>
            </a:lvl3pPr>
            <a:lvl4pPr marL="1828800" marR="0" lvl="3" indent="-228600" algn="l" rtl="0">
              <a:spcBef>
                <a:spcPts val="600"/>
              </a:spcBef>
              <a:spcAft>
                <a:spcPts val="0"/>
              </a:spcAft>
              <a:buClr>
                <a:srgbClr val="001D4D"/>
              </a:buClr>
              <a:buSzPts val="1800"/>
              <a:buFont typeface="Noto Sans Symbols"/>
              <a:buNone/>
              <a:defRPr sz="1600" b="1" i="0" u="none" strike="noStrike" cap="none">
                <a:solidFill>
                  <a:srgbClr val="001D4D"/>
                </a:solidFill>
                <a:latin typeface="Trebuchet MS"/>
                <a:ea typeface="Trebuchet MS"/>
                <a:cs typeface="Trebuchet MS"/>
                <a:sym typeface="Trebuchet MS"/>
              </a:defRPr>
            </a:lvl4pPr>
            <a:lvl5pPr marL="2286000" marR="0" lvl="4" indent="-228600" algn="l" rtl="0">
              <a:spcBef>
                <a:spcPts val="600"/>
              </a:spcBef>
              <a:spcAft>
                <a:spcPts val="0"/>
              </a:spcAft>
              <a:buClr>
                <a:srgbClr val="001D4D"/>
              </a:buClr>
              <a:buSzPts val="1800"/>
              <a:buFont typeface="Noto Sans Symbols"/>
              <a:buNone/>
              <a:defRPr sz="1600" b="1" i="0" u="none" strike="noStrike" cap="none">
                <a:solidFill>
                  <a:srgbClr val="001D4D"/>
                </a:solidFill>
                <a:latin typeface="Trebuchet MS"/>
                <a:ea typeface="Trebuchet MS"/>
                <a:cs typeface="Trebuchet MS"/>
                <a:sym typeface="Trebuchet MS"/>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3" y="2362199"/>
            <a:ext cx="3657600" cy="3686175"/>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5"/>
            <a:ext cx="3657600" cy="789828"/>
          </a:xfrm>
          <a:prstGeom prst="rect">
            <a:avLst/>
          </a:prstGeom>
          <a:noFill/>
          <a:ln>
            <a:noFill/>
          </a:ln>
        </p:spPr>
        <p:txBody>
          <a:bodyPr spcFirstLastPara="1" wrap="square" lIns="91425" tIns="91425" rIns="91425" bIns="91425" anchor="b" anchorCtr="0"/>
          <a:lstStyle>
            <a:lvl1pPr marL="457200" marR="0" lvl="0" indent="-228600" algn="ctr" rtl="0">
              <a:lnSpc>
                <a:spcPct val="107142"/>
              </a:lnSpc>
              <a:spcBef>
                <a:spcPts val="0"/>
              </a:spcBef>
              <a:spcAft>
                <a:spcPts val="0"/>
              </a:spcAft>
              <a:buClr>
                <a:srgbClr val="001D4D"/>
              </a:buClr>
              <a:buSzPts val="2200"/>
              <a:buFont typeface="Noto Sans Symbols"/>
              <a:buNone/>
              <a:defRPr sz="2800" b="0" i="0" u="none" strike="noStrike" cap="none">
                <a:solidFill>
                  <a:srgbClr val="001D4D"/>
                </a:solidFill>
                <a:latin typeface="Trebuchet MS"/>
                <a:ea typeface="Trebuchet MS"/>
                <a:cs typeface="Trebuchet MS"/>
                <a:sym typeface="Trebuchet MS"/>
              </a:defRPr>
            </a:lvl1pPr>
            <a:lvl2pPr marL="914400" marR="0" lvl="1" indent="-228600" algn="l" rtl="0">
              <a:spcBef>
                <a:spcPts val="600"/>
              </a:spcBef>
              <a:spcAft>
                <a:spcPts val="0"/>
              </a:spcAft>
              <a:buClr>
                <a:srgbClr val="001D4D"/>
              </a:buClr>
              <a:buSzPts val="2000"/>
              <a:buFont typeface="Noto Sans Symbols"/>
              <a:buNone/>
              <a:defRPr sz="2000" b="1" i="0" u="none" strike="noStrike" cap="none">
                <a:solidFill>
                  <a:srgbClr val="001D4D"/>
                </a:solidFill>
                <a:latin typeface="Trebuchet MS"/>
                <a:ea typeface="Trebuchet MS"/>
                <a:cs typeface="Trebuchet MS"/>
                <a:sym typeface="Trebuchet MS"/>
              </a:defRPr>
            </a:lvl2pPr>
            <a:lvl3pPr marL="1371600" marR="0" lvl="2" indent="-228600" algn="l" rtl="0">
              <a:spcBef>
                <a:spcPts val="600"/>
              </a:spcBef>
              <a:spcAft>
                <a:spcPts val="0"/>
              </a:spcAft>
              <a:buClr>
                <a:srgbClr val="001D4D"/>
              </a:buClr>
              <a:buSzPts val="1800"/>
              <a:buFont typeface="Noto Sans Symbols"/>
              <a:buNone/>
              <a:defRPr sz="1800" b="1" i="0" u="none" strike="noStrike" cap="none">
                <a:solidFill>
                  <a:srgbClr val="001D4D"/>
                </a:solidFill>
                <a:latin typeface="Trebuchet MS"/>
                <a:ea typeface="Trebuchet MS"/>
                <a:cs typeface="Trebuchet MS"/>
                <a:sym typeface="Trebuchet MS"/>
              </a:defRPr>
            </a:lvl3pPr>
            <a:lvl4pPr marL="1828800" marR="0" lvl="3" indent="-228600" algn="l" rtl="0">
              <a:spcBef>
                <a:spcPts val="600"/>
              </a:spcBef>
              <a:spcAft>
                <a:spcPts val="0"/>
              </a:spcAft>
              <a:buClr>
                <a:srgbClr val="001D4D"/>
              </a:buClr>
              <a:buSzPts val="1800"/>
              <a:buFont typeface="Noto Sans Symbols"/>
              <a:buNone/>
              <a:defRPr sz="1600" b="1" i="0" u="none" strike="noStrike" cap="none">
                <a:solidFill>
                  <a:srgbClr val="001D4D"/>
                </a:solidFill>
                <a:latin typeface="Trebuchet MS"/>
                <a:ea typeface="Trebuchet MS"/>
                <a:cs typeface="Trebuchet MS"/>
                <a:sym typeface="Trebuchet MS"/>
              </a:defRPr>
            </a:lvl4pPr>
            <a:lvl5pPr marL="2286000" marR="0" lvl="4" indent="-228600" algn="l" rtl="0">
              <a:spcBef>
                <a:spcPts val="600"/>
              </a:spcBef>
              <a:spcAft>
                <a:spcPts val="0"/>
              </a:spcAft>
              <a:buClr>
                <a:srgbClr val="001D4D"/>
              </a:buClr>
              <a:buSzPts val="1800"/>
              <a:buFont typeface="Noto Sans Symbols"/>
              <a:buNone/>
              <a:defRPr sz="1600" b="1" i="0" u="none" strike="noStrike" cap="none">
                <a:solidFill>
                  <a:srgbClr val="001D4D"/>
                </a:solidFill>
                <a:latin typeface="Trebuchet MS"/>
                <a:ea typeface="Trebuchet MS"/>
                <a:cs typeface="Trebuchet MS"/>
                <a:sym typeface="Trebuchet MS"/>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5"/>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ntent, Top and Bottom">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62" name="Shape 62"/>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1"/>
            <a:ext cx="7585076"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ntent">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70" name="Shape 70"/>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1"/>
            <a:ext cx="3657600"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 Content">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79" name="Shape 79"/>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3" y="1828801"/>
            <a:ext cx="3657600"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3" y="3991816"/>
            <a:ext cx="3657600"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1"/>
            <a:ext cx="3657600"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spcFirstLastPara="1" wrap="square" lIns="91425" tIns="91425" rIns="91425" bIns="91425" anchor="t" anchorCtr="0"/>
          <a:lstStyle>
            <a:lvl1pPr marL="457200" marR="0" lvl="0" indent="-355600" algn="l" rtl="0">
              <a:spcBef>
                <a:spcPts val="20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1pPr>
            <a:lvl2pPr marL="914400" marR="0" lvl="1"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7" cy="6481763"/>
          </a:xfrm>
          <a:prstGeom prst="rect">
            <a:avLst/>
          </a:prstGeom>
          <a:noFill/>
          <a:ln>
            <a:noFill/>
          </a:ln>
        </p:spPr>
      </p:pic>
      <p:sp>
        <p:nvSpPr>
          <p:cNvPr id="89" name="Shape 89"/>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3" y="381000"/>
            <a:ext cx="7583487" cy="104457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3" y="1828800"/>
            <a:ext cx="7583487" cy="4208463"/>
          </a:xfrm>
          <a:prstGeom prst="rect">
            <a:avLst/>
          </a:prstGeom>
          <a:noFill/>
          <a:ln>
            <a:noFill/>
          </a:ln>
        </p:spPr>
        <p:txBody>
          <a:bodyPr spcFirstLastPara="1" wrap="square" lIns="91425" tIns="91425" rIns="91425" bIns="91425" anchor="t" anchorCtr="0"/>
          <a:lstStyle>
            <a:lvl1pPr marL="457200" marR="0" lvl="0" indent="-368300" algn="l" rtl="0">
              <a:spcBef>
                <a:spcPts val="2000"/>
              </a:spcBef>
              <a:spcAft>
                <a:spcPts val="0"/>
              </a:spcAft>
              <a:buClr>
                <a:srgbClr val="001D4D"/>
              </a:buClr>
              <a:buSzPts val="2200"/>
              <a:buFont typeface="Noto Sans Symbols"/>
              <a:buChar char="●"/>
              <a:defRPr sz="2200" b="0" i="0" u="none" strike="noStrike" cap="none">
                <a:solidFill>
                  <a:srgbClr val="001D4D"/>
                </a:solidFill>
                <a:latin typeface="Trebuchet MS"/>
                <a:ea typeface="Trebuchet MS"/>
                <a:cs typeface="Trebuchet MS"/>
                <a:sym typeface="Trebuchet MS"/>
              </a:defRPr>
            </a:lvl1pPr>
            <a:lvl2pPr marL="914400" marR="0" lvl="1" indent="-355600" algn="l" rtl="0">
              <a:spcBef>
                <a:spcPts val="6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8"/>
            <a:ext cx="1887538"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8"/>
            <a:ext cx="5238750"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pic>
        <p:nvPicPr>
          <p:cNvPr id="16" name="Shape 16" descr="FIULogo_H_CMYK_fx.png"/>
          <p:cNvPicPr preferRelativeResize="0"/>
          <p:nvPr/>
        </p:nvPicPr>
        <p:blipFill rotWithShape="1">
          <a:blip r:embed="rId18">
            <a:alphaModFix/>
          </a:blip>
          <a:srcRect/>
          <a:stretch/>
        </p:blipFill>
        <p:spPr>
          <a:xfrm>
            <a:off x="6103938" y="5959475"/>
            <a:ext cx="2430462" cy="6937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8"/>
            <a:ext cx="8686800" cy="39009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4400" b="0" i="0" u="none" strike="noStrike" cap="none" dirty="0">
                <a:solidFill>
                  <a:srgbClr val="001D4D"/>
                </a:solidFill>
                <a:latin typeface="Trebuchet MS"/>
                <a:ea typeface="Trebuchet MS"/>
                <a:cs typeface="Trebuchet MS"/>
                <a:sym typeface="Trebuchet MS"/>
              </a:rPr>
              <a:t>Learning with Virtual Reality 5.0</a:t>
            </a:r>
            <a:endParaRPr sz="29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endParaRPr sz="2900" dirty="0"/>
          </a:p>
          <a:p>
            <a:pPr marL="0" marR="0" lvl="0" indent="0" algn="ctr" rtl="0">
              <a:spcBef>
                <a:spcPts val="0"/>
              </a:spcBef>
              <a:spcAft>
                <a:spcPts val="0"/>
              </a:spcAft>
              <a:buNone/>
            </a:pPr>
            <a:r>
              <a:rPr lang="en-US" sz="2500" b="0" i="0" u="none" strike="noStrike" cap="none" dirty="0">
                <a:solidFill>
                  <a:srgbClr val="001D4D"/>
                </a:solidFill>
                <a:latin typeface="Trebuchet MS"/>
                <a:ea typeface="Trebuchet MS"/>
                <a:cs typeface="Trebuchet MS"/>
                <a:sym typeface="Trebuchet MS"/>
              </a:rPr>
              <a:t>Team Members: Roger Boza, Jerry Pujals</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Product Owner: Shahin Vassigh</a:t>
            </a:r>
            <a:endParaRPr sz="25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None/>
            </a:pPr>
            <a:r>
              <a:rPr lang="en-US" sz="2500" dirty="0"/>
              <a:t>Instructor: Masoud Sadjadi</a:t>
            </a:r>
            <a:br>
              <a:rPr lang="en-US" sz="2800" b="0" i="0" u="none" strike="noStrike" cap="none" dirty="0">
                <a:solidFill>
                  <a:srgbClr val="001D4D"/>
                </a:solidFill>
                <a:latin typeface="Trebuchet MS"/>
                <a:ea typeface="Trebuchet MS"/>
                <a:cs typeface="Trebuchet MS"/>
                <a:sym typeface="Trebuchet MS"/>
              </a:rPr>
            </a:br>
            <a:br>
              <a:rPr lang="en-US" sz="44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School of Computing and Information Sciences</a:t>
            </a:r>
            <a:br>
              <a:rPr lang="en-US" sz="18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Florida International University</a:t>
            </a:r>
            <a:endParaRPr sz="4400" b="0" i="0" u="none" strike="noStrike" cap="none" dirty="0">
              <a:solidFill>
                <a:srgbClr val="001D4D"/>
              </a:solidFill>
              <a:latin typeface="Trebuchet MS"/>
              <a:ea typeface="Trebuchet MS"/>
              <a:cs typeface="Trebuchet MS"/>
              <a:sym typeface="Trebuchet MS"/>
            </a:endParaRPr>
          </a:p>
        </p:txBody>
      </p:sp>
      <p:sp>
        <p:nvSpPr>
          <p:cNvPr id="150" name="Shape 150"/>
          <p:cNvSpPr txBox="1">
            <a:spLocks noGrp="1"/>
          </p:cNvSpPr>
          <p:nvPr>
            <p:ph type="subTitle" idx="1"/>
          </p:nvPr>
        </p:nvSpPr>
        <p:spPr>
          <a:xfrm>
            <a:off x="228600" y="5643562"/>
            <a:ext cx="8686800" cy="12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Font typeface="Noto Sans Symbols"/>
              <a:buNone/>
            </a:pPr>
            <a:r>
              <a:rPr lang="en-US">
                <a:solidFill>
                  <a:srgbClr val="666666"/>
                </a:solidFill>
              </a:rPr>
              <a:t> </a:t>
            </a:r>
            <a:endParaRPr sz="1800" b="0" i="0" u="none" strike="noStrike" cap="non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600" b="0" i="0" u="none" strike="noStrike" cap="none" dirty="0">
                <a:solidFill>
                  <a:srgbClr val="001D4D"/>
                </a:solidFill>
                <a:latin typeface="Trebuchet MS"/>
                <a:ea typeface="Trebuchet MS"/>
                <a:cs typeface="Trebuchet MS"/>
                <a:sym typeface="Trebuchet MS"/>
              </a:rPr>
              <a:t>Final Presentation</a:t>
            </a:r>
            <a:endParaRPr sz="3600" b="0" i="0" u="none" strike="noStrike" cap="none" dirty="0">
              <a:solidFill>
                <a:srgbClr val="001D4D"/>
              </a:solidFill>
              <a:latin typeface="Trebuchet MS"/>
              <a:ea typeface="Trebuchet MS"/>
              <a:cs typeface="Trebuchet MS"/>
              <a:sym typeface="Trebuchet MS"/>
            </a:endParaRPr>
          </a:p>
          <a:p>
            <a:pPr marL="0" lvl="0" indent="0" algn="ctr" rtl="0">
              <a:spcBef>
                <a:spcPts val="0"/>
              </a:spcBef>
              <a:spcAft>
                <a:spcPts val="0"/>
              </a:spcAft>
              <a:buClr>
                <a:schemeClr val="dk1"/>
              </a:buClr>
              <a:buFont typeface="Arial"/>
              <a:buNone/>
            </a:pPr>
            <a:r>
              <a:rPr lang="en-US" sz="2600" dirty="0">
                <a:solidFill>
                  <a:srgbClr val="001D4D"/>
                </a:solidFill>
                <a:latin typeface="Trebuchet MS"/>
                <a:ea typeface="Trebuchet MS"/>
                <a:cs typeface="Trebuchet MS"/>
                <a:sym typeface="Trebuchet MS"/>
              </a:rPr>
              <a:t>Spring 2018</a:t>
            </a:r>
            <a:endParaRPr sz="2600" dirty="0">
              <a:solidFill>
                <a:srgbClr val="001D4D"/>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User Stor</a:t>
            </a:r>
            <a:r>
              <a:rPr lang="en-US" dirty="0"/>
              <a:t>y #315</a:t>
            </a:r>
            <a:endParaRPr sz="2400" b="0" i="0" u="none" strike="noStrike" cap="none" dirty="0">
              <a:solidFill>
                <a:srgbClr val="001D4D"/>
              </a:solidFill>
              <a:latin typeface="Trebuchet MS"/>
              <a:ea typeface="Trebuchet MS"/>
              <a:cs typeface="Trebuchet MS"/>
              <a:sym typeface="Trebuchet MS"/>
            </a:endParaRPr>
          </a:p>
        </p:txBody>
      </p:sp>
      <p:sp>
        <p:nvSpPr>
          <p:cNvPr id="201" name="Shape 2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buNone/>
            </a:pPr>
            <a:r>
              <a:rPr lang="en-US" sz="2000" b="1" u="sng" dirty="0"/>
              <a:t>Fix path guidance texture</a:t>
            </a:r>
          </a:p>
          <a:p>
            <a:pPr marL="342900" indent="-342900"/>
            <a:r>
              <a:rPr lang="en-US" b="1" dirty="0"/>
              <a:t>As a user, I want to </a:t>
            </a:r>
            <a:r>
              <a:rPr lang="en-US" dirty="0"/>
              <a:t>see correctly the path guideline so that I can follow the interactive model.</a:t>
            </a:r>
          </a:p>
          <a:p>
            <a:pPr marL="342900" indent="-342900"/>
            <a:r>
              <a:rPr lang="en-US" b="1" dirty="0"/>
              <a:t>Acceptance Criteria</a:t>
            </a:r>
            <a:r>
              <a:rPr lang="en-US" dirty="0"/>
              <a:t>:</a:t>
            </a:r>
          </a:p>
          <a:p>
            <a:pPr marL="800100" lvl="1" indent="-342900">
              <a:buFont typeface="Courier New" panose="02070309020205020404" pitchFamily="49" charset="0"/>
              <a:buChar char="o"/>
            </a:pPr>
            <a:r>
              <a:rPr lang="en-US" dirty="0"/>
              <a:t>The path guideline displays a texture.</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325681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User Stor</a:t>
            </a:r>
            <a:r>
              <a:rPr lang="en-US" dirty="0"/>
              <a:t>y #316</a:t>
            </a:r>
            <a:endParaRPr sz="2400" b="0" i="0" u="none" strike="noStrike" cap="none" dirty="0">
              <a:solidFill>
                <a:srgbClr val="001D4D"/>
              </a:solidFill>
              <a:latin typeface="Trebuchet MS"/>
              <a:ea typeface="Trebuchet MS"/>
              <a:cs typeface="Trebuchet MS"/>
              <a:sym typeface="Trebuchet MS"/>
            </a:endParaRPr>
          </a:p>
        </p:txBody>
      </p:sp>
      <p:sp>
        <p:nvSpPr>
          <p:cNvPr id="201" name="Shape 2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buNone/>
            </a:pPr>
            <a:r>
              <a:rPr lang="en-US" sz="2000" b="1" u="sng" dirty="0"/>
              <a:t>Correct the pivot point of the camera</a:t>
            </a:r>
          </a:p>
          <a:p>
            <a:pPr marL="342900" indent="-342900"/>
            <a:r>
              <a:rPr lang="en-US" b="1" dirty="0"/>
              <a:t>As a user, I want </a:t>
            </a:r>
            <a:r>
              <a:rPr lang="en-US" dirty="0"/>
              <a:t>the camera to rotate around a center point on the head so that the model rotates relative to myself.</a:t>
            </a:r>
          </a:p>
          <a:p>
            <a:pPr marL="342900" indent="-342900"/>
            <a:r>
              <a:rPr lang="en-US" b="1" dirty="0"/>
              <a:t>Acceptance Criteria</a:t>
            </a:r>
            <a:r>
              <a:rPr lang="en-US" dirty="0"/>
              <a:t>:</a:t>
            </a:r>
          </a:p>
          <a:p>
            <a:pPr marL="800100" lvl="1" indent="-342900">
              <a:buFont typeface="Courier New" panose="02070309020205020404" pitchFamily="49" charset="0"/>
              <a:buChar char="o"/>
            </a:pPr>
            <a:r>
              <a:rPr lang="en-US" dirty="0"/>
              <a:t>The model rotates from the perspective of the user.</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22586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User Stor</a:t>
            </a:r>
            <a:r>
              <a:rPr lang="en-US" dirty="0"/>
              <a:t>y #323</a:t>
            </a:r>
            <a:endParaRPr sz="2400" b="0" i="0" u="none" strike="noStrike" cap="none" dirty="0">
              <a:solidFill>
                <a:srgbClr val="001D4D"/>
              </a:solidFill>
              <a:latin typeface="Trebuchet MS"/>
              <a:ea typeface="Trebuchet MS"/>
              <a:cs typeface="Trebuchet MS"/>
              <a:sym typeface="Trebuchet MS"/>
            </a:endParaRPr>
          </a:p>
        </p:txBody>
      </p:sp>
      <p:sp>
        <p:nvSpPr>
          <p:cNvPr id="201" name="Shape 2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buNone/>
            </a:pPr>
            <a:r>
              <a:rPr lang="en-US" sz="2000" b="1" u="sng" dirty="0"/>
              <a:t>Fix soil experience</a:t>
            </a:r>
          </a:p>
          <a:p>
            <a:pPr marL="342900" indent="-342900"/>
            <a:r>
              <a:rPr lang="en-US" b="1" dirty="0"/>
              <a:t>As a user, I want to </a:t>
            </a:r>
            <a:r>
              <a:rPr lang="en-US" dirty="0"/>
              <a:t>see the soil on the building model so that I can see the how it looks.</a:t>
            </a:r>
          </a:p>
          <a:p>
            <a:pPr marL="342900" indent="-342900"/>
            <a:r>
              <a:rPr lang="en-US" b="1" dirty="0"/>
              <a:t>Acceptance Criteria</a:t>
            </a:r>
            <a:r>
              <a:rPr lang="en-US" dirty="0"/>
              <a:t>:</a:t>
            </a:r>
          </a:p>
          <a:p>
            <a:pPr marL="800100" lvl="1" indent="-342900">
              <a:buFont typeface="Courier New" panose="02070309020205020404" pitchFamily="49" charset="0"/>
              <a:buChar char="o"/>
            </a:pPr>
            <a:r>
              <a:rPr lang="en-US" dirty="0"/>
              <a:t>Side of building is not transparent.</a:t>
            </a:r>
          </a:p>
          <a:p>
            <a:pPr marL="800100" lvl="1" indent="-342900">
              <a:buFont typeface="Courier New" panose="02070309020205020404" pitchFamily="49" charset="0"/>
              <a:buChar char="o"/>
            </a:pPr>
            <a:r>
              <a:rPr lang="en-US" dirty="0"/>
              <a:t>Soil is displayed.</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352398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User Stor</a:t>
            </a:r>
            <a:r>
              <a:rPr lang="en-US" dirty="0"/>
              <a:t>y #324</a:t>
            </a:r>
            <a:endParaRPr sz="2400" b="0" i="0" u="none" strike="noStrike" cap="none" dirty="0">
              <a:solidFill>
                <a:srgbClr val="001D4D"/>
              </a:solidFill>
              <a:latin typeface="Trebuchet MS"/>
              <a:ea typeface="Trebuchet MS"/>
              <a:cs typeface="Trebuchet MS"/>
              <a:sym typeface="Trebuchet MS"/>
            </a:endParaRPr>
          </a:p>
        </p:txBody>
      </p:sp>
      <p:sp>
        <p:nvSpPr>
          <p:cNvPr id="201" name="Shape 2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buNone/>
            </a:pPr>
            <a:r>
              <a:rPr lang="en-US" sz="2000" b="1" u="sng" dirty="0"/>
              <a:t>Remove wall to see elevator</a:t>
            </a:r>
          </a:p>
          <a:p>
            <a:pPr marL="342900" indent="-342900"/>
            <a:r>
              <a:rPr lang="en-US" b="1" dirty="0"/>
              <a:t>As a user, I want </a:t>
            </a:r>
            <a:r>
              <a:rPr lang="en-US" dirty="0"/>
              <a:t>the walls to be removed so that I can see the elevator.</a:t>
            </a:r>
          </a:p>
          <a:p>
            <a:pPr marL="342900" indent="-342900"/>
            <a:r>
              <a:rPr lang="en-US" b="1" dirty="0"/>
              <a:t>Acceptance Criteria</a:t>
            </a:r>
            <a:r>
              <a:rPr lang="en-US" dirty="0"/>
              <a:t>:</a:t>
            </a:r>
          </a:p>
          <a:p>
            <a:pPr marL="800100" lvl="1" indent="-342900">
              <a:buFont typeface="Courier New" panose="02070309020205020404" pitchFamily="49" charset="0"/>
              <a:buChar char="o"/>
            </a:pPr>
            <a:r>
              <a:rPr lang="en-US" dirty="0"/>
              <a:t>Elevator is visible.</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124111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User Stor</a:t>
            </a:r>
            <a:r>
              <a:rPr lang="en-US" dirty="0"/>
              <a:t>y #330</a:t>
            </a:r>
            <a:endParaRPr sz="2400" b="0" i="0" u="none" strike="noStrike" cap="none" dirty="0">
              <a:solidFill>
                <a:srgbClr val="001D4D"/>
              </a:solidFill>
              <a:latin typeface="Trebuchet MS"/>
              <a:ea typeface="Trebuchet MS"/>
              <a:cs typeface="Trebuchet MS"/>
              <a:sym typeface="Trebuchet MS"/>
            </a:endParaRPr>
          </a:p>
        </p:txBody>
      </p:sp>
      <p:sp>
        <p:nvSpPr>
          <p:cNvPr id="201" name="Shape 2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buNone/>
            </a:pPr>
            <a:r>
              <a:rPr lang="en-US" sz="2000" b="1" u="sng" dirty="0"/>
              <a:t>Change pointer model</a:t>
            </a:r>
          </a:p>
          <a:p>
            <a:pPr marL="342900" indent="-342900"/>
            <a:r>
              <a:rPr lang="en-US" b="1" dirty="0"/>
              <a:t>As a user, I want to </a:t>
            </a:r>
            <a:r>
              <a:rPr lang="en-US" dirty="0"/>
              <a:t>be able to use an intuitive object model pointer.</a:t>
            </a:r>
          </a:p>
          <a:p>
            <a:pPr marL="342900" indent="-342900"/>
            <a:r>
              <a:rPr lang="en-US" b="1" dirty="0"/>
              <a:t>Acceptance Criteria</a:t>
            </a:r>
            <a:r>
              <a:rPr lang="en-US" dirty="0"/>
              <a:t>:</a:t>
            </a:r>
          </a:p>
          <a:p>
            <a:pPr marL="800100" lvl="1" indent="-342900">
              <a:buFont typeface="Courier New" panose="02070309020205020404" pitchFamily="49" charset="0"/>
              <a:buChar char="o"/>
            </a:pPr>
            <a:r>
              <a:rPr lang="en-US" dirty="0"/>
              <a:t>New object pointer model loads.</a:t>
            </a:r>
          </a:p>
          <a:p>
            <a:pPr marL="800100" lvl="1" indent="-342900">
              <a:buFont typeface="Courier New" panose="02070309020205020404" pitchFamily="49" charset="0"/>
              <a:buChar char="o"/>
            </a:pPr>
            <a:r>
              <a:rPr lang="en-US" dirty="0"/>
              <a:t>Object pointer model is easily usable.</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227921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Example Test Case #1</a:t>
            </a:r>
            <a:endParaRPr sz="3800" b="0" i="0" u="none" strike="noStrike" cap="none" dirty="0">
              <a:solidFill>
                <a:srgbClr val="001D4D"/>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871C3E23-A770-4C36-AE6B-FC3F97115315}"/>
              </a:ext>
            </a:extLst>
          </p:cNvPr>
          <p:cNvPicPr>
            <a:picLocks noChangeAspect="1"/>
          </p:cNvPicPr>
          <p:nvPr/>
        </p:nvPicPr>
        <p:blipFill>
          <a:blip r:embed="rId3"/>
          <a:stretch>
            <a:fillRect/>
          </a:stretch>
        </p:blipFill>
        <p:spPr>
          <a:xfrm>
            <a:off x="2121868" y="1575599"/>
            <a:ext cx="4898675" cy="4234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Example Test Case #2</a:t>
            </a:r>
            <a:endParaRPr sz="3800" b="0" i="0" u="none" strike="noStrike" cap="none" dirty="0">
              <a:solidFill>
                <a:srgbClr val="001D4D"/>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037003A1-5795-4A66-82AF-848DB5BF2535}"/>
              </a:ext>
            </a:extLst>
          </p:cNvPr>
          <p:cNvPicPr>
            <a:picLocks noChangeAspect="1"/>
          </p:cNvPicPr>
          <p:nvPr/>
        </p:nvPicPr>
        <p:blipFill>
          <a:blip r:embed="rId3"/>
          <a:stretch>
            <a:fillRect/>
          </a:stretch>
        </p:blipFill>
        <p:spPr>
          <a:xfrm>
            <a:off x="2293174" y="1575599"/>
            <a:ext cx="4556061" cy="4234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945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a:solidFill>
                  <a:srgbClr val="001D4D"/>
                </a:solidFill>
                <a:latin typeface="Trebuchet MS"/>
                <a:ea typeface="Trebuchet MS"/>
                <a:cs typeface="Trebuchet MS"/>
                <a:sym typeface="Trebuchet MS"/>
              </a:rPr>
              <a:t>Summary</a:t>
            </a:r>
            <a:endParaRPr sz="3800" b="0" i="0" u="none" strike="noStrike" cap="none">
              <a:solidFill>
                <a:srgbClr val="001D4D"/>
              </a:solidFill>
              <a:latin typeface="Trebuchet MS"/>
              <a:ea typeface="Trebuchet MS"/>
              <a:cs typeface="Trebuchet MS"/>
              <a:sym typeface="Trebuchet MS"/>
            </a:endParaRPr>
          </a:p>
        </p:txBody>
      </p:sp>
      <p:sp>
        <p:nvSpPr>
          <p:cNvPr id="243" name="Shape 24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82575" marR="0" lvl="0" indent="-282575" algn="l" rtl="0">
              <a:spcBef>
                <a:spcPts val="0"/>
              </a:spcBef>
              <a:spcAft>
                <a:spcPts val="0"/>
              </a:spcAft>
              <a:buClr>
                <a:srgbClr val="001D4D"/>
              </a:buClr>
              <a:buSzPts val="2200"/>
              <a:buFont typeface="Noto Sans Symbols"/>
              <a:buChar char="●"/>
            </a:pPr>
            <a:r>
              <a:rPr lang="en-US" sz="2200" b="0" i="0" u="none" strike="noStrike" cap="none" dirty="0">
                <a:solidFill>
                  <a:srgbClr val="001D4D"/>
                </a:solidFill>
                <a:latin typeface="Trebuchet MS"/>
                <a:ea typeface="Trebuchet MS"/>
                <a:cs typeface="Trebuchet MS"/>
                <a:sym typeface="Trebuchet MS"/>
              </a:rPr>
              <a:t>Multiple experiences for the users to interact with.</a:t>
            </a:r>
          </a:p>
          <a:p>
            <a:pPr marL="282575" marR="0" lvl="0" indent="-282575" algn="l" rtl="0">
              <a:spcBef>
                <a:spcPts val="0"/>
              </a:spcBef>
              <a:spcAft>
                <a:spcPts val="0"/>
              </a:spcAft>
              <a:buClr>
                <a:srgbClr val="001D4D"/>
              </a:buClr>
              <a:buSzPts val="2200"/>
              <a:buFont typeface="Noto Sans Symbols"/>
              <a:buChar char="●"/>
            </a:pPr>
            <a:endParaRPr lang="en-US" sz="2200" b="0" i="0" u="none" strike="noStrike" cap="none" dirty="0">
              <a:solidFill>
                <a:srgbClr val="001D4D"/>
              </a:solidFill>
              <a:latin typeface="Trebuchet MS"/>
              <a:ea typeface="Trebuchet MS"/>
              <a:cs typeface="Trebuchet MS"/>
              <a:sym typeface="Trebuchet MS"/>
            </a:endParaRPr>
          </a:p>
          <a:p>
            <a:pPr marL="282575" marR="0" lvl="0" indent="-282575" algn="l" rtl="0">
              <a:spcBef>
                <a:spcPts val="0"/>
              </a:spcBef>
              <a:spcAft>
                <a:spcPts val="0"/>
              </a:spcAft>
              <a:buClr>
                <a:srgbClr val="001D4D"/>
              </a:buClr>
              <a:buSzPts val="2200"/>
              <a:buFont typeface="Noto Sans Symbols"/>
              <a:buChar char="●"/>
            </a:pPr>
            <a:r>
              <a:rPr lang="en-US" dirty="0"/>
              <a:t>Easy to follow walkthrough particle guidance system.</a:t>
            </a:r>
          </a:p>
          <a:p>
            <a:pPr marL="282575" marR="0" lvl="0" indent="-282575" algn="l" rtl="0">
              <a:spcBef>
                <a:spcPts val="0"/>
              </a:spcBef>
              <a:spcAft>
                <a:spcPts val="0"/>
              </a:spcAft>
              <a:buClr>
                <a:srgbClr val="001D4D"/>
              </a:buClr>
              <a:buSzPts val="2200"/>
              <a:buFont typeface="Noto Sans Symbols"/>
              <a:buChar char="●"/>
            </a:pPr>
            <a:endParaRPr lang="en-US" dirty="0"/>
          </a:p>
          <a:p>
            <a:pPr marL="282575" marR="0" lvl="0" indent="-282575" algn="l" rtl="0">
              <a:spcBef>
                <a:spcPts val="0"/>
              </a:spcBef>
              <a:spcAft>
                <a:spcPts val="0"/>
              </a:spcAft>
              <a:buClr>
                <a:srgbClr val="001D4D"/>
              </a:buClr>
              <a:buSzPts val="2200"/>
              <a:buFont typeface="Noto Sans Symbols"/>
              <a:buChar char="●"/>
            </a:pPr>
            <a:r>
              <a:rPr lang="en-US" dirty="0"/>
              <a:t>Accurate lighting and ambient illumination.</a:t>
            </a:r>
          </a:p>
          <a:p>
            <a:pPr marL="282575" marR="0" lvl="0" indent="-282575" algn="l" rtl="0">
              <a:spcBef>
                <a:spcPts val="0"/>
              </a:spcBef>
              <a:spcAft>
                <a:spcPts val="0"/>
              </a:spcAft>
              <a:buClr>
                <a:srgbClr val="001D4D"/>
              </a:buClr>
              <a:buSzPts val="2200"/>
              <a:buFont typeface="Noto Sans Symbols"/>
              <a:buChar char="●"/>
            </a:pPr>
            <a:endParaRPr lang="en-US" dirty="0"/>
          </a:p>
          <a:p>
            <a:pPr marL="282575" marR="0" lvl="0" indent="-282575" algn="l" rtl="0">
              <a:spcBef>
                <a:spcPts val="0"/>
              </a:spcBef>
              <a:spcAft>
                <a:spcPts val="0"/>
              </a:spcAft>
              <a:buClr>
                <a:srgbClr val="001D4D"/>
              </a:buClr>
              <a:buSzPts val="2200"/>
              <a:buFont typeface="Noto Sans Symbols"/>
              <a:buChar char="●"/>
            </a:pPr>
            <a:r>
              <a:rPr lang="en-US" dirty="0"/>
              <a:t>Intuitive object pointer model.</a:t>
            </a:r>
          </a:p>
          <a:p>
            <a:pPr marL="282575" marR="0" lvl="0" indent="-282575" algn="l" rtl="0">
              <a:spcBef>
                <a:spcPts val="0"/>
              </a:spcBef>
              <a:spcAft>
                <a:spcPts val="0"/>
              </a:spcAft>
              <a:buClr>
                <a:srgbClr val="001D4D"/>
              </a:buClr>
              <a:buSzPts val="2200"/>
              <a:buFont typeface="Noto Sans Symbols"/>
              <a:buChar char="●"/>
            </a:pPr>
            <a:endParaRPr lang="en-US" dirty="0"/>
          </a:p>
          <a:p>
            <a:pPr marL="282575" marR="0" lvl="0" indent="-282575" algn="l" rtl="0">
              <a:spcBef>
                <a:spcPts val="0"/>
              </a:spcBef>
              <a:spcAft>
                <a:spcPts val="0"/>
              </a:spcAft>
              <a:buClr>
                <a:srgbClr val="001D4D"/>
              </a:buClr>
              <a:buSzPts val="2200"/>
              <a:buFont typeface="Noto Sans Symbols"/>
              <a:buChar char="●"/>
            </a:pPr>
            <a:r>
              <a:rPr lang="en-US" dirty="0"/>
              <a:t>Optimized SIPA building for faster rendering.</a:t>
            </a:r>
          </a:p>
          <a:p>
            <a:pPr marL="282575" marR="0" lvl="0" indent="-282575" algn="l" rtl="0">
              <a:spcBef>
                <a:spcPts val="0"/>
              </a:spcBef>
              <a:spcAft>
                <a:spcPts val="0"/>
              </a:spcAft>
              <a:buClr>
                <a:srgbClr val="001D4D"/>
              </a:buClr>
              <a:buSzPts val="2200"/>
              <a:buFont typeface="Noto Sans Symbols"/>
              <a:buChar char="●"/>
            </a:pPr>
            <a:endParaRPr lang="en-US" dirty="0"/>
          </a:p>
          <a:p>
            <a:pPr marL="282575" marR="0" lvl="0" indent="-282575" algn="l" rtl="0">
              <a:spcBef>
                <a:spcPts val="0"/>
              </a:spcBef>
              <a:spcAft>
                <a:spcPts val="0"/>
              </a:spcAft>
              <a:buClr>
                <a:srgbClr val="001D4D"/>
              </a:buClr>
              <a:buSzPts val="2200"/>
              <a:buFont typeface="Noto Sans Symbols"/>
              <a:buChar char="●"/>
            </a:pPr>
            <a:r>
              <a:rPr lang="en-US" dirty="0"/>
              <a:t>Architectural information displayed for SIPA building.</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Contact Information</a:t>
            </a:r>
            <a:endParaRPr sz="3800" b="0" i="0" u="none" strike="noStrike" cap="none" dirty="0">
              <a:solidFill>
                <a:srgbClr val="001D4D"/>
              </a:solidFill>
              <a:latin typeface="Trebuchet MS"/>
              <a:ea typeface="Trebuchet MS"/>
              <a:cs typeface="Trebuchet MS"/>
              <a:sym typeface="Trebuchet MS"/>
            </a:endParaRPr>
          </a:p>
        </p:txBody>
      </p:sp>
      <p:sp>
        <p:nvSpPr>
          <p:cNvPr id="243" name="Shape 24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82575" marR="0" lvl="0" indent="-282575" algn="l" rtl="0">
              <a:spcBef>
                <a:spcPts val="0"/>
              </a:spcBef>
              <a:spcAft>
                <a:spcPts val="0"/>
              </a:spcAft>
              <a:buClr>
                <a:srgbClr val="001D4D"/>
              </a:buClr>
              <a:buSzPts val="2200"/>
              <a:buFont typeface="Noto Sans Symbols"/>
              <a:buChar char="●"/>
            </a:pPr>
            <a:r>
              <a:rPr lang="en-US" sz="2200" b="0" i="0" u="none" strike="noStrike" cap="none" dirty="0">
                <a:solidFill>
                  <a:srgbClr val="001D4D"/>
                </a:solidFill>
                <a:latin typeface="Trebuchet MS"/>
                <a:ea typeface="Trebuchet MS"/>
                <a:cs typeface="Trebuchet MS"/>
                <a:sym typeface="Trebuchet MS"/>
              </a:rPr>
              <a:t>Roger Boza</a:t>
            </a:r>
          </a:p>
          <a:p>
            <a:pPr marL="800100" lvl="1" indent="-342900">
              <a:spcBef>
                <a:spcPts val="0"/>
              </a:spcBef>
              <a:buSzPts val="2200"/>
              <a:buFont typeface="Wingdings" panose="05000000000000000000" pitchFamily="2" charset="2"/>
              <a:buChar char="Ø"/>
            </a:pPr>
            <a:r>
              <a:rPr lang="en-US" dirty="0"/>
              <a:t>Phone : (786) 359-5682</a:t>
            </a:r>
          </a:p>
          <a:p>
            <a:pPr marL="800100" lvl="1" indent="-342900">
              <a:spcBef>
                <a:spcPts val="0"/>
              </a:spcBef>
              <a:buSzPts val="2200"/>
              <a:buFont typeface="Wingdings" panose="05000000000000000000" pitchFamily="2" charset="2"/>
              <a:buChar char="Ø"/>
            </a:pPr>
            <a:r>
              <a:rPr lang="en-US" dirty="0"/>
              <a:t>Email : rboza005@fiu.edu</a:t>
            </a:r>
          </a:p>
          <a:p>
            <a:pPr marL="800100" lvl="1" indent="-342900">
              <a:spcBef>
                <a:spcPts val="0"/>
              </a:spcBef>
              <a:buSzPts val="2200"/>
              <a:buFont typeface="Wingdings" panose="05000000000000000000" pitchFamily="2" charset="2"/>
              <a:buChar char="Ø"/>
            </a:pPr>
            <a:endParaRPr dirty="0"/>
          </a:p>
          <a:p>
            <a:pPr marL="282575" lvl="0" indent="-282575">
              <a:spcBef>
                <a:spcPts val="0"/>
              </a:spcBef>
            </a:pPr>
            <a:r>
              <a:rPr lang="en-US" dirty="0"/>
              <a:t>Jerry Pujals</a:t>
            </a:r>
          </a:p>
          <a:p>
            <a:pPr marL="800100" lvl="1" indent="-342900">
              <a:spcBef>
                <a:spcPts val="0"/>
              </a:spcBef>
              <a:buSzPts val="2200"/>
              <a:buFont typeface="Wingdings" panose="05000000000000000000" pitchFamily="2" charset="2"/>
              <a:buChar char="Ø"/>
            </a:pPr>
            <a:r>
              <a:rPr lang="en-US" dirty="0"/>
              <a:t>Phone : (305) 905-2666</a:t>
            </a:r>
          </a:p>
          <a:p>
            <a:pPr marL="800100" lvl="1" indent="-342900">
              <a:spcBef>
                <a:spcPts val="0"/>
              </a:spcBef>
              <a:buSzPts val="2200"/>
              <a:buFont typeface="Wingdings" panose="05000000000000000000" pitchFamily="2" charset="2"/>
              <a:buChar char="Ø"/>
            </a:pPr>
            <a:r>
              <a:rPr lang="en-US" dirty="0"/>
              <a:t>Email : jpuja002@fiu.edu</a:t>
            </a:r>
          </a:p>
          <a:p>
            <a:pPr marL="0" marR="0" lvl="0" indent="0" algn="l" rtl="0">
              <a:spcBef>
                <a:spcPts val="2000"/>
              </a:spcBef>
              <a:spcAft>
                <a:spcPts val="0"/>
              </a:spcAft>
              <a:buNone/>
            </a:pPr>
            <a:endParaRPr lang="en-US" dirty="0"/>
          </a:p>
        </p:txBody>
      </p:sp>
      <p:pic>
        <p:nvPicPr>
          <p:cNvPr id="3" name="Picture 2">
            <a:extLst>
              <a:ext uri="{FF2B5EF4-FFF2-40B4-BE49-F238E27FC236}">
                <a16:creationId xmlns:a16="http://schemas.microsoft.com/office/drawing/2014/main" id="{385F0167-A3E2-48D2-9777-61C2C1422EDB}"/>
              </a:ext>
            </a:extLst>
          </p:cNvPr>
          <p:cNvPicPr>
            <a:picLocks noChangeAspect="1"/>
          </p:cNvPicPr>
          <p:nvPr/>
        </p:nvPicPr>
        <p:blipFill>
          <a:blip r:embed="rId3"/>
          <a:stretch>
            <a:fillRect/>
          </a:stretch>
        </p:blipFill>
        <p:spPr>
          <a:xfrm>
            <a:off x="5358228" y="2787589"/>
            <a:ext cx="2193894" cy="2925192"/>
          </a:xfrm>
          <a:prstGeom prst="rect">
            <a:avLst/>
          </a:prstGeom>
        </p:spPr>
      </p:pic>
    </p:spTree>
    <p:extLst>
      <p:ext uri="{BB962C8B-B14F-4D97-AF65-F5344CB8AC3E}">
        <p14:creationId xmlns:p14="http://schemas.microsoft.com/office/powerpoint/2010/main" val="1518563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Q&amp;A</a:t>
            </a:r>
            <a:endParaRPr sz="3800" b="0" i="0" u="none" strike="noStrike" cap="none" dirty="0">
              <a:solidFill>
                <a:srgbClr val="001D4D"/>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D2584DC8-1D88-4CCA-8575-F1FA0ED54E3E}"/>
              </a:ext>
            </a:extLst>
          </p:cNvPr>
          <p:cNvPicPr>
            <a:picLocks noChangeAspect="1"/>
          </p:cNvPicPr>
          <p:nvPr/>
        </p:nvPicPr>
        <p:blipFill>
          <a:blip r:embed="rId3"/>
          <a:stretch>
            <a:fillRect/>
          </a:stretch>
        </p:blipFill>
        <p:spPr>
          <a:xfrm>
            <a:off x="2450236" y="1564689"/>
            <a:ext cx="4627485" cy="4627485"/>
          </a:xfrm>
          <a:prstGeom prst="rect">
            <a:avLst/>
          </a:prstGeom>
        </p:spPr>
      </p:pic>
    </p:spTree>
    <p:extLst>
      <p:ext uri="{BB962C8B-B14F-4D97-AF65-F5344CB8AC3E}">
        <p14:creationId xmlns:p14="http://schemas.microsoft.com/office/powerpoint/2010/main" val="390886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endParaRPr sz="3800" b="0" i="0" u="none" strike="noStrike" cap="none">
              <a:solidFill>
                <a:srgbClr val="001D4D"/>
              </a:solidFill>
              <a:latin typeface="Trebuchet MS"/>
              <a:ea typeface="Trebuchet MS"/>
              <a:cs typeface="Trebuchet MS"/>
              <a:sym typeface="Trebuchet MS"/>
            </a:endParaRPr>
          </a:p>
        </p:txBody>
      </p:sp>
      <p:sp>
        <p:nvSpPr>
          <p:cNvPr id="6" name="TextBox 5">
            <a:extLst>
              <a:ext uri="{FF2B5EF4-FFF2-40B4-BE49-F238E27FC236}">
                <a16:creationId xmlns:a16="http://schemas.microsoft.com/office/drawing/2014/main" id="{096E130F-815C-465E-B9C4-7D68EF71E443}"/>
              </a:ext>
            </a:extLst>
          </p:cNvPr>
          <p:cNvSpPr txBox="1"/>
          <p:nvPr/>
        </p:nvSpPr>
        <p:spPr>
          <a:xfrm>
            <a:off x="1388654" y="5689307"/>
            <a:ext cx="5591595" cy="307777"/>
          </a:xfrm>
          <a:prstGeom prst="rect">
            <a:avLst/>
          </a:prstGeom>
          <a:noFill/>
        </p:spPr>
        <p:txBody>
          <a:bodyPr wrap="none" rtlCol="0">
            <a:spAutoFit/>
          </a:bodyPr>
          <a:lstStyle/>
          <a:p>
            <a:pPr marL="285750" indent="-285750">
              <a:buFont typeface="Arial" panose="020B0604020202020204" pitchFamily="34" charset="0"/>
              <a:buChar char="•"/>
            </a:pPr>
            <a:r>
              <a:rPr lang="en-US" dirty="0"/>
              <a:t>Birds eye view of the Open World FIU’s SIPA 3D model building.</a:t>
            </a:r>
          </a:p>
        </p:txBody>
      </p:sp>
      <p:pic>
        <p:nvPicPr>
          <p:cNvPr id="3" name="Picture 2">
            <a:extLst>
              <a:ext uri="{FF2B5EF4-FFF2-40B4-BE49-F238E27FC236}">
                <a16:creationId xmlns:a16="http://schemas.microsoft.com/office/drawing/2014/main" id="{0D758C48-A909-44FF-AFCB-195477F8822C}"/>
              </a:ext>
            </a:extLst>
          </p:cNvPr>
          <p:cNvPicPr>
            <a:picLocks noChangeAspect="1"/>
          </p:cNvPicPr>
          <p:nvPr/>
        </p:nvPicPr>
        <p:blipFill>
          <a:blip r:embed="rId3"/>
          <a:stretch>
            <a:fillRect/>
          </a:stretch>
        </p:blipFill>
        <p:spPr>
          <a:xfrm>
            <a:off x="1294387" y="1516576"/>
            <a:ext cx="6553638" cy="408172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Technologies</a:t>
            </a:r>
            <a:endParaRPr sz="3800" b="0" i="0" u="none" strike="noStrike" cap="none" dirty="0">
              <a:solidFill>
                <a:srgbClr val="001D4D"/>
              </a:solidFill>
              <a:latin typeface="Trebuchet MS"/>
              <a:ea typeface="Trebuchet MS"/>
              <a:cs typeface="Trebuchet MS"/>
              <a:sym typeface="Trebuchet MS"/>
            </a:endParaRPr>
          </a:p>
        </p:txBody>
      </p:sp>
      <p:pic>
        <p:nvPicPr>
          <p:cNvPr id="8" name="Shape 107">
            <a:extLst>
              <a:ext uri="{FF2B5EF4-FFF2-40B4-BE49-F238E27FC236}">
                <a16:creationId xmlns:a16="http://schemas.microsoft.com/office/drawing/2014/main" id="{E27D0B79-AD50-4A2A-BD9A-17631EC60E21}"/>
              </a:ext>
            </a:extLst>
          </p:cNvPr>
          <p:cNvPicPr preferRelativeResize="0"/>
          <p:nvPr/>
        </p:nvPicPr>
        <p:blipFill>
          <a:blip r:embed="rId3">
            <a:alphaModFix/>
          </a:blip>
          <a:stretch>
            <a:fillRect/>
          </a:stretch>
        </p:blipFill>
        <p:spPr>
          <a:xfrm>
            <a:off x="6453703" y="3786269"/>
            <a:ext cx="2124075" cy="2219325"/>
          </a:xfrm>
          <a:prstGeom prst="rect">
            <a:avLst/>
          </a:prstGeom>
          <a:noFill/>
          <a:ln>
            <a:noFill/>
          </a:ln>
        </p:spPr>
      </p:pic>
      <p:pic>
        <p:nvPicPr>
          <p:cNvPr id="5" name="Picture 4">
            <a:extLst>
              <a:ext uri="{FF2B5EF4-FFF2-40B4-BE49-F238E27FC236}">
                <a16:creationId xmlns:a16="http://schemas.microsoft.com/office/drawing/2014/main" id="{3C90BBFF-EBA4-4EC8-BEA0-40EBB0675AD8}"/>
              </a:ext>
            </a:extLst>
          </p:cNvPr>
          <p:cNvPicPr>
            <a:picLocks noChangeAspect="1"/>
          </p:cNvPicPr>
          <p:nvPr/>
        </p:nvPicPr>
        <p:blipFill>
          <a:blip r:embed="rId4"/>
          <a:stretch>
            <a:fillRect/>
          </a:stretch>
        </p:blipFill>
        <p:spPr>
          <a:xfrm>
            <a:off x="3492350" y="4729288"/>
            <a:ext cx="1806115" cy="1733871"/>
          </a:xfrm>
          <a:prstGeom prst="rect">
            <a:avLst/>
          </a:prstGeom>
        </p:spPr>
      </p:pic>
      <p:pic>
        <p:nvPicPr>
          <p:cNvPr id="13" name="Picture 18" descr="Image result for google drive logo">
            <a:extLst>
              <a:ext uri="{FF2B5EF4-FFF2-40B4-BE49-F238E27FC236}">
                <a16:creationId xmlns:a16="http://schemas.microsoft.com/office/drawing/2014/main" id="{CC62EED3-D8CB-4734-AF29-2EA7FA0F6E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244" y="4348744"/>
            <a:ext cx="2664984" cy="26649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mingle logo">
            <a:extLst>
              <a:ext uri="{FF2B5EF4-FFF2-40B4-BE49-F238E27FC236}">
                <a16:creationId xmlns:a16="http://schemas.microsoft.com/office/drawing/2014/main" id="{46F63C2C-BFD0-48D0-8435-042B5D6AE1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898" y="3439142"/>
            <a:ext cx="4854634" cy="14567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EEB74FE2-38E2-4512-84C3-217FB5C28F18}"/>
              </a:ext>
            </a:extLst>
          </p:cNvPr>
          <p:cNvPicPr>
            <a:picLocks noChangeAspect="1"/>
          </p:cNvPicPr>
          <p:nvPr/>
        </p:nvPicPr>
        <p:blipFill>
          <a:blip r:embed="rId7"/>
          <a:stretch>
            <a:fillRect/>
          </a:stretch>
        </p:blipFill>
        <p:spPr>
          <a:xfrm>
            <a:off x="4380971" y="2874996"/>
            <a:ext cx="2760832" cy="1552968"/>
          </a:xfrm>
          <a:prstGeom prst="rect">
            <a:avLst/>
          </a:prstGeom>
        </p:spPr>
      </p:pic>
      <p:pic>
        <p:nvPicPr>
          <p:cNvPr id="16" name="Picture 15">
            <a:extLst>
              <a:ext uri="{FF2B5EF4-FFF2-40B4-BE49-F238E27FC236}">
                <a16:creationId xmlns:a16="http://schemas.microsoft.com/office/drawing/2014/main" id="{A6A9C355-CB29-4168-8196-D71F75F9F5CD}"/>
              </a:ext>
            </a:extLst>
          </p:cNvPr>
          <p:cNvPicPr>
            <a:picLocks noChangeAspect="1"/>
          </p:cNvPicPr>
          <p:nvPr/>
        </p:nvPicPr>
        <p:blipFill>
          <a:blip r:embed="rId8"/>
          <a:stretch>
            <a:fillRect/>
          </a:stretch>
        </p:blipFill>
        <p:spPr>
          <a:xfrm>
            <a:off x="410385" y="1764931"/>
            <a:ext cx="4662577" cy="1694070"/>
          </a:xfrm>
          <a:prstGeom prst="rect">
            <a:avLst/>
          </a:prstGeom>
        </p:spPr>
      </p:pic>
      <p:pic>
        <p:nvPicPr>
          <p:cNvPr id="25" name="Picture 24">
            <a:extLst>
              <a:ext uri="{FF2B5EF4-FFF2-40B4-BE49-F238E27FC236}">
                <a16:creationId xmlns:a16="http://schemas.microsoft.com/office/drawing/2014/main" id="{B9B14250-7FC8-4D37-A919-A2B43D254276}"/>
              </a:ext>
            </a:extLst>
          </p:cNvPr>
          <p:cNvPicPr>
            <a:picLocks noChangeAspect="1"/>
          </p:cNvPicPr>
          <p:nvPr/>
        </p:nvPicPr>
        <p:blipFill>
          <a:blip r:embed="rId9"/>
          <a:stretch>
            <a:fillRect/>
          </a:stretch>
        </p:blipFill>
        <p:spPr>
          <a:xfrm>
            <a:off x="6310295" y="2198853"/>
            <a:ext cx="1889022" cy="554900"/>
          </a:xfrm>
          <a:prstGeom prst="rect">
            <a:avLst/>
          </a:prstGeom>
        </p:spPr>
      </p:pic>
      <p:pic>
        <p:nvPicPr>
          <p:cNvPr id="27" name="Picture 26">
            <a:extLst>
              <a:ext uri="{FF2B5EF4-FFF2-40B4-BE49-F238E27FC236}">
                <a16:creationId xmlns:a16="http://schemas.microsoft.com/office/drawing/2014/main" id="{B7F79A99-FC68-46BD-B2B0-CCF44E3F0193}"/>
              </a:ext>
            </a:extLst>
          </p:cNvPr>
          <p:cNvPicPr>
            <a:picLocks noChangeAspect="1"/>
          </p:cNvPicPr>
          <p:nvPr/>
        </p:nvPicPr>
        <p:blipFill>
          <a:blip r:embed="rId10"/>
          <a:stretch>
            <a:fillRect/>
          </a:stretch>
        </p:blipFill>
        <p:spPr>
          <a:xfrm>
            <a:off x="6583678" y="856597"/>
            <a:ext cx="1342256" cy="1342256"/>
          </a:xfrm>
          <a:prstGeom prst="rect">
            <a:avLst/>
          </a:prstGeom>
        </p:spPr>
      </p:pic>
    </p:spTree>
    <p:extLst>
      <p:ext uri="{BB962C8B-B14F-4D97-AF65-F5344CB8AC3E}">
        <p14:creationId xmlns:p14="http://schemas.microsoft.com/office/powerpoint/2010/main" val="2133638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5" name="Picture 4">
            <a:extLst>
              <a:ext uri="{FF2B5EF4-FFF2-40B4-BE49-F238E27FC236}">
                <a16:creationId xmlns:a16="http://schemas.microsoft.com/office/drawing/2014/main" id="{AC6CD328-3AAC-4044-AB90-956EA514E9FD}"/>
              </a:ext>
            </a:extLst>
          </p:cNvPr>
          <p:cNvPicPr>
            <a:picLocks noChangeAspect="1"/>
          </p:cNvPicPr>
          <p:nvPr/>
        </p:nvPicPr>
        <p:blipFill>
          <a:blip r:embed="rId3"/>
          <a:stretch>
            <a:fillRect/>
          </a:stretch>
        </p:blipFill>
        <p:spPr>
          <a:xfrm>
            <a:off x="5353234" y="2560928"/>
            <a:ext cx="2265950" cy="2812038"/>
          </a:xfrm>
          <a:prstGeom prst="rect">
            <a:avLst/>
          </a:prstGeom>
        </p:spPr>
      </p:pic>
      <p:pic>
        <p:nvPicPr>
          <p:cNvPr id="7" name="Picture 6">
            <a:extLst>
              <a:ext uri="{FF2B5EF4-FFF2-40B4-BE49-F238E27FC236}">
                <a16:creationId xmlns:a16="http://schemas.microsoft.com/office/drawing/2014/main" id="{1F0953F8-5596-4AB1-A3A6-917268AAD0D9}"/>
              </a:ext>
            </a:extLst>
          </p:cNvPr>
          <p:cNvPicPr>
            <a:picLocks noChangeAspect="1"/>
          </p:cNvPicPr>
          <p:nvPr/>
        </p:nvPicPr>
        <p:blipFill>
          <a:blip r:embed="rId4"/>
          <a:stretch>
            <a:fillRect/>
          </a:stretch>
        </p:blipFill>
        <p:spPr>
          <a:xfrm>
            <a:off x="584154" y="878889"/>
            <a:ext cx="4885139" cy="3358533"/>
          </a:xfrm>
          <a:prstGeom prst="rect">
            <a:avLst/>
          </a:prstGeom>
        </p:spPr>
      </p:pic>
    </p:spTree>
    <p:extLst>
      <p:ext uri="{BB962C8B-B14F-4D97-AF65-F5344CB8AC3E}">
        <p14:creationId xmlns:p14="http://schemas.microsoft.com/office/powerpoint/2010/main" val="156198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dirty="0"/>
              <a:t>Remove Walls Experience</a:t>
            </a:r>
            <a:endParaRPr sz="3800" b="0" i="0" u="none" strike="noStrike" cap="none" dirty="0">
              <a:solidFill>
                <a:srgbClr val="001D4D"/>
              </a:solidFill>
              <a:latin typeface="Trebuchet MS"/>
              <a:ea typeface="Trebuchet MS"/>
              <a:cs typeface="Trebuchet MS"/>
              <a:sym typeface="Trebuchet MS"/>
            </a:endParaRPr>
          </a:p>
        </p:txBody>
      </p:sp>
      <p:sp>
        <p:nvSpPr>
          <p:cNvPr id="16" name="TextBox 15">
            <a:extLst>
              <a:ext uri="{FF2B5EF4-FFF2-40B4-BE49-F238E27FC236}">
                <a16:creationId xmlns:a16="http://schemas.microsoft.com/office/drawing/2014/main" id="{22945E4B-B11D-4A4E-980D-EA3099694BC3}"/>
              </a:ext>
            </a:extLst>
          </p:cNvPr>
          <p:cNvSpPr txBox="1"/>
          <p:nvPr/>
        </p:nvSpPr>
        <p:spPr>
          <a:xfrm>
            <a:off x="1264171" y="5547499"/>
            <a:ext cx="6356227" cy="307777"/>
          </a:xfrm>
          <a:prstGeom prst="rect">
            <a:avLst/>
          </a:prstGeom>
          <a:noFill/>
        </p:spPr>
        <p:txBody>
          <a:bodyPr wrap="none" rtlCol="0">
            <a:spAutoFit/>
          </a:bodyPr>
          <a:lstStyle/>
          <a:p>
            <a:pPr marL="285750" indent="-285750">
              <a:buFont typeface="Arial" panose="020B0604020202020204" pitchFamily="34" charset="0"/>
              <a:buChar char="•"/>
            </a:pPr>
            <a:r>
              <a:rPr lang="en-US" dirty="0"/>
              <a:t>External wall removed allowing full visibility to the inside structure building.</a:t>
            </a:r>
          </a:p>
        </p:txBody>
      </p:sp>
      <p:pic>
        <p:nvPicPr>
          <p:cNvPr id="3" name="Picture 2">
            <a:extLst>
              <a:ext uri="{FF2B5EF4-FFF2-40B4-BE49-F238E27FC236}">
                <a16:creationId xmlns:a16="http://schemas.microsoft.com/office/drawing/2014/main" id="{4B96A014-E606-4B2A-BDEE-8C40EB091639}"/>
              </a:ext>
            </a:extLst>
          </p:cNvPr>
          <p:cNvPicPr>
            <a:picLocks noChangeAspect="1"/>
          </p:cNvPicPr>
          <p:nvPr/>
        </p:nvPicPr>
        <p:blipFill>
          <a:blip r:embed="rId3"/>
          <a:stretch>
            <a:fillRect/>
          </a:stretch>
        </p:blipFill>
        <p:spPr>
          <a:xfrm>
            <a:off x="1264171" y="1425575"/>
            <a:ext cx="6794715" cy="394187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dirty="0"/>
              <a:t>Soil Experience Animation</a:t>
            </a:r>
            <a:endParaRPr sz="3800" b="0" i="0" u="none" strike="noStrike" cap="none" dirty="0">
              <a:solidFill>
                <a:srgbClr val="001D4D"/>
              </a:solidFill>
              <a:latin typeface="Trebuchet MS"/>
              <a:ea typeface="Trebuchet MS"/>
              <a:cs typeface="Trebuchet MS"/>
              <a:sym typeface="Trebuchet MS"/>
            </a:endParaRPr>
          </a:p>
        </p:txBody>
      </p:sp>
      <p:sp>
        <p:nvSpPr>
          <p:cNvPr id="6" name="TextBox 5">
            <a:extLst>
              <a:ext uri="{FF2B5EF4-FFF2-40B4-BE49-F238E27FC236}">
                <a16:creationId xmlns:a16="http://schemas.microsoft.com/office/drawing/2014/main" id="{F333C7B1-02A6-4165-8D71-235B78272670}"/>
              </a:ext>
            </a:extLst>
          </p:cNvPr>
          <p:cNvSpPr txBox="1"/>
          <p:nvPr/>
        </p:nvSpPr>
        <p:spPr>
          <a:xfrm>
            <a:off x="1264171" y="5765250"/>
            <a:ext cx="4402167" cy="307777"/>
          </a:xfrm>
          <a:prstGeom prst="rect">
            <a:avLst/>
          </a:prstGeom>
          <a:noFill/>
        </p:spPr>
        <p:txBody>
          <a:bodyPr wrap="none" rtlCol="0">
            <a:spAutoFit/>
          </a:bodyPr>
          <a:lstStyle/>
          <a:p>
            <a:pPr marL="285750" indent="-285750">
              <a:buFont typeface="Arial" panose="020B0604020202020204" pitchFamily="34" charset="0"/>
              <a:buChar char="•"/>
            </a:pPr>
            <a:r>
              <a:rPr lang="en-US" dirty="0"/>
              <a:t>Movement water in the soil experience animation.</a:t>
            </a:r>
          </a:p>
        </p:txBody>
      </p:sp>
      <p:pic>
        <p:nvPicPr>
          <p:cNvPr id="4" name="Picture 3">
            <a:extLst>
              <a:ext uri="{FF2B5EF4-FFF2-40B4-BE49-F238E27FC236}">
                <a16:creationId xmlns:a16="http://schemas.microsoft.com/office/drawing/2014/main" id="{4BF09B05-A561-4ACF-A087-93B3BB8A82B2}"/>
              </a:ext>
            </a:extLst>
          </p:cNvPr>
          <p:cNvPicPr>
            <a:picLocks noChangeAspect="1"/>
          </p:cNvPicPr>
          <p:nvPr/>
        </p:nvPicPr>
        <p:blipFill>
          <a:blip r:embed="rId3"/>
          <a:stretch>
            <a:fillRect/>
          </a:stretch>
        </p:blipFill>
        <p:spPr>
          <a:xfrm>
            <a:off x="1264171" y="1425575"/>
            <a:ext cx="6871723" cy="42774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1463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dirty="0"/>
              <a:t>Walkthrough Particle Guidance</a:t>
            </a:r>
            <a:endParaRPr sz="3800" b="0" i="0" u="none" strike="noStrike" cap="none" dirty="0">
              <a:solidFill>
                <a:srgbClr val="001D4D"/>
              </a:solidFill>
              <a:latin typeface="Trebuchet MS"/>
              <a:ea typeface="Trebuchet MS"/>
              <a:cs typeface="Trebuchet MS"/>
              <a:sym typeface="Trebuchet MS"/>
            </a:endParaRPr>
          </a:p>
        </p:txBody>
      </p:sp>
      <p:sp>
        <p:nvSpPr>
          <p:cNvPr id="6" name="TextBox 5">
            <a:extLst>
              <a:ext uri="{FF2B5EF4-FFF2-40B4-BE49-F238E27FC236}">
                <a16:creationId xmlns:a16="http://schemas.microsoft.com/office/drawing/2014/main" id="{96965457-8F68-4B56-BF9B-B987708ADA85}"/>
              </a:ext>
            </a:extLst>
          </p:cNvPr>
          <p:cNvSpPr txBox="1"/>
          <p:nvPr/>
        </p:nvSpPr>
        <p:spPr>
          <a:xfrm>
            <a:off x="1530207" y="5598213"/>
            <a:ext cx="6072496" cy="307777"/>
          </a:xfrm>
          <a:prstGeom prst="rect">
            <a:avLst/>
          </a:prstGeom>
          <a:noFill/>
        </p:spPr>
        <p:txBody>
          <a:bodyPr wrap="none" rtlCol="0">
            <a:spAutoFit/>
          </a:bodyPr>
          <a:lstStyle/>
          <a:p>
            <a:pPr marL="285750" indent="-285750">
              <a:buFont typeface="Arial" panose="020B0604020202020204" pitchFamily="34" charset="0"/>
              <a:buChar char="•"/>
            </a:pPr>
            <a:r>
              <a:rPr lang="en-US" dirty="0"/>
              <a:t>Walkthrough particle guidance around the building for the simulation.</a:t>
            </a:r>
          </a:p>
        </p:txBody>
      </p:sp>
      <p:pic>
        <p:nvPicPr>
          <p:cNvPr id="3" name="Picture 2">
            <a:extLst>
              <a:ext uri="{FF2B5EF4-FFF2-40B4-BE49-F238E27FC236}">
                <a16:creationId xmlns:a16="http://schemas.microsoft.com/office/drawing/2014/main" id="{FB4B6E0E-16AD-400E-ACFE-4DD6BAF3C8EA}"/>
              </a:ext>
            </a:extLst>
          </p:cNvPr>
          <p:cNvPicPr>
            <a:picLocks noChangeAspect="1"/>
          </p:cNvPicPr>
          <p:nvPr/>
        </p:nvPicPr>
        <p:blipFill>
          <a:blip r:embed="rId3"/>
          <a:stretch>
            <a:fillRect/>
          </a:stretch>
        </p:blipFill>
        <p:spPr>
          <a:xfrm>
            <a:off x="1324114" y="1469965"/>
            <a:ext cx="6484682" cy="40165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5031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dirty="0"/>
              <a:t>Object Pointer</a:t>
            </a:r>
            <a:endParaRPr sz="3800" b="0" i="0" u="none" strike="noStrike" cap="none" dirty="0">
              <a:solidFill>
                <a:srgbClr val="001D4D"/>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2EBAC396-5707-4149-AC61-8A89333B640E}"/>
              </a:ext>
            </a:extLst>
          </p:cNvPr>
          <p:cNvPicPr>
            <a:picLocks noChangeAspect="1"/>
          </p:cNvPicPr>
          <p:nvPr/>
        </p:nvPicPr>
        <p:blipFill>
          <a:blip r:embed="rId3"/>
          <a:stretch>
            <a:fillRect/>
          </a:stretch>
        </p:blipFill>
        <p:spPr>
          <a:xfrm>
            <a:off x="5432344" y="2705651"/>
            <a:ext cx="2777732" cy="3036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3DAC0A5-2DD2-4DFB-AC70-28B387F07476}"/>
              </a:ext>
            </a:extLst>
          </p:cNvPr>
          <p:cNvPicPr>
            <a:picLocks noChangeAspect="1"/>
          </p:cNvPicPr>
          <p:nvPr/>
        </p:nvPicPr>
        <p:blipFill>
          <a:blip r:embed="rId4"/>
          <a:stretch>
            <a:fillRect/>
          </a:stretch>
        </p:blipFill>
        <p:spPr>
          <a:xfrm>
            <a:off x="788346" y="2192150"/>
            <a:ext cx="2491025" cy="1027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Graphic 7" descr="Arrow: Slight curve">
            <a:extLst>
              <a:ext uri="{FF2B5EF4-FFF2-40B4-BE49-F238E27FC236}">
                <a16:creationId xmlns:a16="http://schemas.microsoft.com/office/drawing/2014/main" id="{D032CF4A-ACCC-419C-AE3A-7C526CFC8A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16593">
            <a:off x="2969965" y="2788875"/>
            <a:ext cx="2561208" cy="2561208"/>
          </a:xfrm>
          <a:prstGeom prst="rect">
            <a:avLst/>
          </a:prstGeom>
        </p:spPr>
      </p:pic>
      <p:sp>
        <p:nvSpPr>
          <p:cNvPr id="9" name="TextBox 8">
            <a:extLst>
              <a:ext uri="{FF2B5EF4-FFF2-40B4-BE49-F238E27FC236}">
                <a16:creationId xmlns:a16="http://schemas.microsoft.com/office/drawing/2014/main" id="{F386FFBC-B3B2-4F3D-81AE-06A39637B63D}"/>
              </a:ext>
            </a:extLst>
          </p:cNvPr>
          <p:cNvSpPr txBox="1"/>
          <p:nvPr/>
        </p:nvSpPr>
        <p:spPr>
          <a:xfrm>
            <a:off x="1319205" y="1747252"/>
            <a:ext cx="1695636" cy="584775"/>
          </a:xfrm>
          <a:prstGeom prst="rect">
            <a:avLst/>
          </a:prstGeom>
          <a:noFill/>
        </p:spPr>
        <p:txBody>
          <a:bodyPr wrap="square" rtlCol="0">
            <a:spAutoFit/>
          </a:bodyPr>
          <a:lstStyle/>
          <a:p>
            <a:r>
              <a:rPr lang="en-US" sz="1800" dirty="0">
                <a:latin typeface="Trebuchet MS" panose="020B0603020202020204" pitchFamily="34" charset="0"/>
              </a:rPr>
              <a:t>Old pointer</a:t>
            </a:r>
          </a:p>
          <a:p>
            <a:endParaRPr lang="en-US" dirty="0"/>
          </a:p>
        </p:txBody>
      </p:sp>
      <p:sp>
        <p:nvSpPr>
          <p:cNvPr id="11" name="TextBox 10">
            <a:extLst>
              <a:ext uri="{FF2B5EF4-FFF2-40B4-BE49-F238E27FC236}">
                <a16:creationId xmlns:a16="http://schemas.microsoft.com/office/drawing/2014/main" id="{A73C9BB2-8FD1-4950-B2AC-48D564B92C9C}"/>
              </a:ext>
            </a:extLst>
          </p:cNvPr>
          <p:cNvSpPr txBox="1"/>
          <p:nvPr/>
        </p:nvSpPr>
        <p:spPr>
          <a:xfrm>
            <a:off x="6145561" y="2303547"/>
            <a:ext cx="1695636" cy="584775"/>
          </a:xfrm>
          <a:prstGeom prst="rect">
            <a:avLst/>
          </a:prstGeom>
          <a:noFill/>
        </p:spPr>
        <p:txBody>
          <a:bodyPr wrap="square" rtlCol="0">
            <a:spAutoFit/>
          </a:bodyPr>
          <a:lstStyle/>
          <a:p>
            <a:r>
              <a:rPr lang="en-US" sz="1800" dirty="0">
                <a:latin typeface="Trebuchet MS" panose="020B0603020202020204" pitchFamily="34" charset="0"/>
              </a:rPr>
              <a:t>New pointer</a:t>
            </a:r>
          </a:p>
          <a:p>
            <a:endParaRPr lang="en-US" dirty="0"/>
          </a:p>
        </p:txBody>
      </p:sp>
      <p:sp>
        <p:nvSpPr>
          <p:cNvPr id="12" name="TextBox 11">
            <a:extLst>
              <a:ext uri="{FF2B5EF4-FFF2-40B4-BE49-F238E27FC236}">
                <a16:creationId xmlns:a16="http://schemas.microsoft.com/office/drawing/2014/main" id="{B4070215-2A99-4D04-85F7-F21B462EF25B}"/>
              </a:ext>
            </a:extLst>
          </p:cNvPr>
          <p:cNvSpPr txBox="1"/>
          <p:nvPr/>
        </p:nvSpPr>
        <p:spPr>
          <a:xfrm>
            <a:off x="2718227" y="4220653"/>
            <a:ext cx="1254504" cy="584775"/>
          </a:xfrm>
          <a:prstGeom prst="rect">
            <a:avLst/>
          </a:prstGeom>
          <a:noFill/>
        </p:spPr>
        <p:txBody>
          <a:bodyPr wrap="square" rtlCol="0">
            <a:spAutoFit/>
          </a:bodyPr>
          <a:lstStyle/>
          <a:p>
            <a:r>
              <a:rPr lang="en-US" sz="1800" dirty="0">
                <a:latin typeface="Trebuchet MS" panose="020B0603020202020204" pitchFamily="34" charset="0"/>
              </a:rPr>
              <a:t>Intuitively</a:t>
            </a:r>
          </a:p>
          <a:p>
            <a:endParaRPr lang="en-US" dirty="0"/>
          </a:p>
        </p:txBody>
      </p:sp>
    </p:spTree>
    <p:extLst>
      <p:ext uri="{BB962C8B-B14F-4D97-AF65-F5344CB8AC3E}">
        <p14:creationId xmlns:p14="http://schemas.microsoft.com/office/powerpoint/2010/main" val="375787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a:solidFill>
                  <a:srgbClr val="001D4D"/>
                </a:solidFill>
                <a:latin typeface="Trebuchet MS"/>
                <a:ea typeface="Trebuchet MS"/>
                <a:cs typeface="Trebuchet MS"/>
                <a:sym typeface="Trebuchet MS"/>
              </a:rPr>
              <a:t>System Design: Architecture</a:t>
            </a:r>
            <a:endParaRPr sz="3800" b="0" i="0" u="none" strike="noStrike" cap="none">
              <a:solidFill>
                <a:srgbClr val="001D4D"/>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B8FF58E9-AAF9-4C59-9FC1-95B2F963069D}"/>
              </a:ext>
            </a:extLst>
          </p:cNvPr>
          <p:cNvPicPr>
            <a:picLocks noChangeAspect="1"/>
          </p:cNvPicPr>
          <p:nvPr/>
        </p:nvPicPr>
        <p:blipFill>
          <a:blip r:embed="rId3"/>
          <a:stretch>
            <a:fillRect/>
          </a:stretch>
        </p:blipFill>
        <p:spPr>
          <a:xfrm>
            <a:off x="2338549" y="1606857"/>
            <a:ext cx="4465313" cy="41725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a:solidFill>
                  <a:srgbClr val="001D4D"/>
                </a:solidFill>
                <a:latin typeface="Trebuchet MS"/>
                <a:ea typeface="Trebuchet MS"/>
                <a:cs typeface="Trebuchet MS"/>
                <a:sym typeface="Trebuchet MS"/>
              </a:rPr>
              <a:t>User Stories </a:t>
            </a:r>
            <a:endParaRPr sz="3800" b="0" i="0" u="none" strike="noStrike" cap="none">
              <a:solidFill>
                <a:srgbClr val="001D4D"/>
              </a:solidFill>
              <a:latin typeface="Trebuchet MS"/>
              <a:ea typeface="Trebuchet MS"/>
              <a:cs typeface="Trebuchet MS"/>
              <a:sym typeface="Trebuchet MS"/>
            </a:endParaRPr>
          </a:p>
        </p:txBody>
      </p:sp>
      <p:sp>
        <p:nvSpPr>
          <p:cNvPr id="194" name="Shape 194"/>
          <p:cNvSpPr txBox="1">
            <a:spLocks noGrp="1"/>
          </p:cNvSpPr>
          <p:nvPr>
            <p:ph type="body" idx="1"/>
          </p:nvPr>
        </p:nvSpPr>
        <p:spPr>
          <a:xfrm>
            <a:off x="779463" y="1828800"/>
            <a:ext cx="7583487" cy="4208463"/>
          </a:xfrm>
          <a:prstGeom prst="rect">
            <a:avLst/>
          </a:prstGeom>
          <a:noFill/>
          <a:ln>
            <a:noFill/>
          </a:ln>
        </p:spPr>
        <p:txBody>
          <a:bodyPr spcFirstLastPara="1" wrap="square" lIns="91425" tIns="45700" rIns="91425" bIns="45700" anchor="t" anchorCtr="0">
            <a:noAutofit/>
          </a:bodyPr>
          <a:lstStyle/>
          <a:p>
            <a:pPr indent="-457200">
              <a:buFont typeface="+mj-lt"/>
              <a:buAutoNum type="arabicPeriod"/>
            </a:pPr>
            <a:r>
              <a:rPr lang="en-US" sz="2000" dirty="0"/>
              <a:t>User Story #314 – Fix lighting inside SIPA building</a:t>
            </a:r>
          </a:p>
          <a:p>
            <a:pPr indent="-457200">
              <a:buFont typeface="+mj-lt"/>
              <a:buAutoNum type="arabicPeriod"/>
            </a:pPr>
            <a:r>
              <a:rPr lang="en-US" sz="2000" dirty="0"/>
              <a:t>User Story #315 – Fix path guidance texture</a:t>
            </a:r>
          </a:p>
          <a:p>
            <a:pPr indent="-457200">
              <a:buFont typeface="+mj-lt"/>
              <a:buAutoNum type="arabicPeriod"/>
            </a:pPr>
            <a:r>
              <a:rPr lang="en-US" sz="2000" dirty="0"/>
              <a:t>User Story #316 – Correct the pivot point of the camera</a:t>
            </a:r>
          </a:p>
          <a:p>
            <a:pPr indent="-457200">
              <a:buFont typeface="+mj-lt"/>
              <a:buAutoNum type="arabicPeriod"/>
            </a:pPr>
            <a:r>
              <a:rPr lang="en-US" sz="2000" dirty="0"/>
              <a:t>User Story #320 – Fix Soil Experience</a:t>
            </a:r>
          </a:p>
          <a:p>
            <a:pPr indent="-457200">
              <a:buFont typeface="+mj-lt"/>
              <a:buAutoNum type="arabicPeriod"/>
            </a:pPr>
            <a:r>
              <a:rPr lang="en-US" sz="2000" dirty="0"/>
              <a:t>User Story #324 – Remove wall to see elevator</a:t>
            </a:r>
          </a:p>
          <a:p>
            <a:pPr indent="-457200">
              <a:buFont typeface="+mj-lt"/>
              <a:buAutoNum type="arabicPeriod"/>
            </a:pPr>
            <a:r>
              <a:rPr lang="en-US" sz="2000" dirty="0"/>
              <a:t>User Story #330 – Change pointer model</a:t>
            </a:r>
          </a:p>
          <a:p>
            <a:pPr marL="0" marR="0" lvl="0" indent="0" algn="l" rtl="0">
              <a:spcBef>
                <a:spcPts val="2000"/>
              </a:spcBef>
              <a:spcAft>
                <a:spcPts val="0"/>
              </a:spcAft>
              <a:buNone/>
            </a:pPr>
            <a:endParaRPr dirty="0"/>
          </a:p>
        </p:txBody>
      </p:sp>
    </p:spTree>
    <p:extLst>
      <p:ext uri="{BB962C8B-B14F-4D97-AF65-F5344CB8AC3E}">
        <p14:creationId xmlns:p14="http://schemas.microsoft.com/office/powerpoint/2010/main" val="184625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3800" b="0" i="0" u="none" strike="noStrike" cap="none" dirty="0">
                <a:solidFill>
                  <a:srgbClr val="001D4D"/>
                </a:solidFill>
                <a:latin typeface="Trebuchet MS"/>
                <a:ea typeface="Trebuchet MS"/>
                <a:cs typeface="Trebuchet MS"/>
                <a:sym typeface="Trebuchet MS"/>
              </a:rPr>
              <a:t>User Stor</a:t>
            </a:r>
            <a:r>
              <a:rPr lang="en-US" dirty="0"/>
              <a:t>y #314</a:t>
            </a:r>
            <a:endParaRPr sz="2400" b="0" i="0" u="none" strike="noStrike" cap="none" dirty="0">
              <a:solidFill>
                <a:srgbClr val="001D4D"/>
              </a:solidFill>
              <a:latin typeface="Trebuchet MS"/>
              <a:ea typeface="Trebuchet MS"/>
              <a:cs typeface="Trebuchet MS"/>
              <a:sym typeface="Trebuchet MS"/>
            </a:endParaRPr>
          </a:p>
        </p:txBody>
      </p:sp>
      <p:sp>
        <p:nvSpPr>
          <p:cNvPr id="201" name="Shape 2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buNone/>
            </a:pPr>
            <a:r>
              <a:rPr lang="en-US" sz="2000" b="1" u="sng" dirty="0"/>
              <a:t>Fix lighting inside SIPA building</a:t>
            </a:r>
          </a:p>
          <a:p>
            <a:pPr marL="342900" indent="-342900"/>
            <a:r>
              <a:rPr lang="en-US" b="1" dirty="0"/>
              <a:t>As a user, I want to </a:t>
            </a:r>
            <a:r>
              <a:rPr lang="en-US" dirty="0"/>
              <a:t>have correct lighting inside the building so that I can see the 3D model.</a:t>
            </a:r>
          </a:p>
          <a:p>
            <a:pPr marL="342900" indent="-342900"/>
            <a:r>
              <a:rPr lang="en-US" b="1" dirty="0"/>
              <a:t>Acceptance Criteria</a:t>
            </a:r>
            <a:r>
              <a:rPr lang="en-US" dirty="0"/>
              <a:t>:</a:t>
            </a:r>
          </a:p>
          <a:p>
            <a:pPr marL="800100" lvl="1" indent="-342900">
              <a:buFont typeface="Courier New" panose="02070309020205020404" pitchFamily="49" charset="0"/>
              <a:buChar char="o"/>
            </a:pPr>
            <a:r>
              <a:rPr lang="en-US" dirty="0"/>
              <a:t>Internal structure of SIPA building visible.</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1771</Words>
  <Application>Microsoft Office PowerPoint</Application>
  <PresentationFormat>On-screen Show (4:3)</PresentationFormat>
  <Paragraphs>206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Noto Sans Symbols</vt:lpstr>
      <vt:lpstr>Trebuchet MS</vt:lpstr>
      <vt:lpstr>Wingdings</vt:lpstr>
      <vt:lpstr>gold</vt:lpstr>
      <vt:lpstr>Learning with Virtual Reality 5.0  Team Members: Roger Boza, Jerry Pujals Product Owner: Shahin Vassigh Instructor: Masoud Sadjadi  School of Computing and Information Sciences Florida International University</vt:lpstr>
      <vt:lpstr>Project definition</vt:lpstr>
      <vt:lpstr>Remove Walls Experience</vt:lpstr>
      <vt:lpstr>Soil Experience Animation</vt:lpstr>
      <vt:lpstr>Walkthrough Particle Guidance</vt:lpstr>
      <vt:lpstr>Object Pointer</vt:lpstr>
      <vt:lpstr>System Design: Architecture</vt:lpstr>
      <vt:lpstr>User Stories </vt:lpstr>
      <vt:lpstr>User Story #314</vt:lpstr>
      <vt:lpstr>User Story #315</vt:lpstr>
      <vt:lpstr>User Story #316</vt:lpstr>
      <vt:lpstr>User Story #323</vt:lpstr>
      <vt:lpstr>User Story #324</vt:lpstr>
      <vt:lpstr>User Story #330</vt:lpstr>
      <vt:lpstr>Example Test Case #1</vt:lpstr>
      <vt:lpstr>Example Test Case #2</vt:lpstr>
      <vt:lpstr>Summary</vt:lpstr>
      <vt:lpstr>Contact Information</vt:lpstr>
      <vt:lpstr>Q&amp;A</vt:lpstr>
      <vt:lpstr>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with Virtual Reality 5.0  Team Members: Roger Boza, Jerry Pujals Product Owner: Shahin Vassigh Instructor: Masoud Sadjadi  School of Computing and Information Sciences Florida International University</dc:title>
  <dc:creator>Roger Boza</dc:creator>
  <cp:lastModifiedBy>Roger Boza</cp:lastModifiedBy>
  <cp:revision>29</cp:revision>
  <dcterms:modified xsi:type="dcterms:W3CDTF">2018-04-27T19:26:09Z</dcterms:modified>
</cp:coreProperties>
</file>