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embeddedFontLst>
    <p:embeddedFont>
      <p:font typeface="Helvetica Neue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04.png"/><Relationship Id="rId10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0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00.png"/><Relationship Id="rId9" Type="http://schemas.openxmlformats.org/officeDocument/2006/relationships/image" Target="../media/image02.png"/><Relationship Id="rId15" Type="http://schemas.openxmlformats.org/officeDocument/2006/relationships/image" Target="../media/image11.png"/><Relationship Id="rId14" Type="http://schemas.openxmlformats.org/officeDocument/2006/relationships/image" Target="../media/image08.png"/><Relationship Id="rId17" Type="http://schemas.openxmlformats.org/officeDocument/2006/relationships/image" Target="../media/image10.png"/><Relationship Id="rId16" Type="http://schemas.openxmlformats.org/officeDocument/2006/relationships/image" Target="../media/image09.png"/><Relationship Id="rId5" Type="http://schemas.openxmlformats.org/officeDocument/2006/relationships/image" Target="../media/image07.png"/><Relationship Id="rId6" Type="http://schemas.openxmlformats.org/officeDocument/2006/relationships/image" Target="../media/image03.png"/><Relationship Id="rId7" Type="http://schemas.openxmlformats.org/officeDocument/2006/relationships/image" Target="../media/image01.png"/><Relationship Id="rId8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5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9277950" y="2850300"/>
            <a:ext cx="15215100" cy="24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914400" y="42448950"/>
            <a:ext cx="31089600" cy="1219200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6567599" y="2819400"/>
            <a:ext cx="206358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4572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t/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t/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t/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Student: 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Renato Almeida</a:t>
            </a:r>
            <a:r>
              <a:rPr b="0" i="0" lang="en-US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, Florida International University</a:t>
            </a:r>
          </a:p>
          <a:p>
            <a:pPr indent="0" lvl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Mentor:</a:t>
            </a:r>
            <a:r>
              <a:rPr b="1" i="1" lang="en-US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Jaime Borras, GeoToll,</a:t>
            </a:r>
            <a:r>
              <a:rPr b="0" i="0" lang="en-US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Mohsen Taheri,</a:t>
            </a:r>
            <a:r>
              <a:rPr b="0" i="1" lang="en-US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Florida International University</a:t>
            </a:r>
            <a:r>
              <a:rPr b="0" i="0" lang="en-US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Instructor:</a:t>
            </a:r>
            <a:r>
              <a:rPr b="1" i="1" lang="en-US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Masoud Sadjadi, Florida International University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219200" y="42519600"/>
            <a:ext cx="30632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-493712" lvl="0" marL="49371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material presented in this poster is based upon the work supported b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Renato Almeida.</a:t>
            </a:r>
            <a:r>
              <a:rPr b="0" i="0" lang="en-US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 am thankful 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0" i="0" lang="en-US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the help that I received from my 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teammate Roger Michel and my</a:t>
            </a:r>
          </a:p>
          <a:p>
            <a:pPr indent="-493712" lvl="0" marL="49371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owner Jaime Borras. I would also like to thank Dr. Masoud Sadjadi and Mohsen Taheri for the lessons, feedback, and patience.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5926087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FIU_VIP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805537"/>
            <a:ext cx="7685424" cy="3657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nato-Almeida.pptx.png"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96075" y="0"/>
            <a:ext cx="6231725" cy="526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K.png"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199" y="41605200"/>
            <a:ext cx="6487449" cy="945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s.png"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371" y="5585528"/>
            <a:ext cx="10144479" cy="117419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.png" id="100" name="Shape 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79537" y="1741499"/>
            <a:ext cx="14411918" cy="107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ualonetrans.png" id="101" name="Shape 1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20512" y="299273"/>
            <a:ext cx="2805570" cy="1300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stem design.png" id="102" name="Shape 102"/>
          <p:cNvPicPr preferRelativeResize="0"/>
          <p:nvPr/>
        </p:nvPicPr>
        <p:blipFill rotWithShape="1">
          <a:blip r:embed="rId9">
            <a:alphaModFix/>
          </a:blip>
          <a:srcRect b="24339" l="0" r="0" t="0"/>
          <a:stretch/>
        </p:blipFill>
        <p:spPr>
          <a:xfrm>
            <a:off x="378400" y="17814363"/>
            <a:ext cx="10206423" cy="89821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mmary.png" id="103" name="Shape 10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170701" y="29526777"/>
            <a:ext cx="10366697" cy="9721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.png" id="104" name="Shape 10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352928" y="17828544"/>
            <a:ext cx="9990311" cy="11638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plementation.png" id="105" name="Shape 105"/>
          <p:cNvPicPr preferRelativeResize="0"/>
          <p:nvPr/>
        </p:nvPicPr>
        <p:blipFill rotWithShape="1">
          <a:blip r:embed="rId12">
            <a:alphaModFix/>
          </a:blip>
          <a:srcRect b="21110" l="0" r="0" t="0"/>
          <a:stretch/>
        </p:blipFill>
        <p:spPr>
          <a:xfrm>
            <a:off x="22111349" y="17814375"/>
            <a:ext cx="10366719" cy="11667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ification.png" id="106" name="Shape 10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1000" y="29679166"/>
            <a:ext cx="10144475" cy="7169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tle.png" id="107" name="Shape 107"/>
          <p:cNvPicPr preferRelativeResize="0"/>
          <p:nvPr/>
        </p:nvPicPr>
        <p:blipFill rotWithShape="1">
          <a:blip r:embed="rId14">
            <a:alphaModFix/>
          </a:blip>
          <a:srcRect b="11862" l="0" r="0" t="30804"/>
          <a:stretch/>
        </p:blipFill>
        <p:spPr>
          <a:xfrm>
            <a:off x="11903462" y="2895587"/>
            <a:ext cx="9964075" cy="107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.png" id="108" name="Shape 10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103855" y="5530180"/>
            <a:ext cx="10421979" cy="120712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qu.png" id="109" name="Shape 10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2115441" y="5509322"/>
            <a:ext cx="10421955" cy="12129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.png" id="110" name="Shape 11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916500" y="29647225"/>
            <a:ext cx="10863152" cy="1262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