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61" r:id="rId5"/>
    <p:sldId id="260" r:id="rId6"/>
    <p:sldId id="259" r:id="rId7"/>
    <p:sldId id="262" r:id="rId8"/>
    <p:sldId id="266" r:id="rId9"/>
    <p:sldId id="264" r:id="rId10"/>
    <p:sldId id="265" r:id="rId11"/>
    <p:sldId id="268"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B1D0D3-FCFB-436B-9B8B-F1BFBA84D0C4}" type="datetimeFigureOut">
              <a:rPr lang="en-US" smtClean="0"/>
              <a:t>12/7/2015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0B040-5550-43EE-885F-C5CC38AFD54B}" type="slidenum">
              <a:rPr lang="en-US" smtClean="0"/>
              <a:t>‹#›</a:t>
            </a:fld>
            <a:endParaRPr lang="en-US"/>
          </a:p>
        </p:txBody>
      </p:sp>
    </p:spTree>
    <p:extLst>
      <p:ext uri="{BB962C8B-B14F-4D97-AF65-F5344CB8AC3E}">
        <p14:creationId xmlns:p14="http://schemas.microsoft.com/office/powerpoint/2010/main" val="2116622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E0B040-5550-43EE-885F-C5CC38AFD54B}" type="slidenum">
              <a:rPr lang="en-US" smtClean="0"/>
              <a:t>2</a:t>
            </a:fld>
            <a:endParaRPr lang="en-US"/>
          </a:p>
        </p:txBody>
      </p:sp>
    </p:spTree>
    <p:extLst>
      <p:ext uri="{BB962C8B-B14F-4D97-AF65-F5344CB8AC3E}">
        <p14:creationId xmlns:p14="http://schemas.microsoft.com/office/powerpoint/2010/main" val="2221808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12/7/2015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Legal Wise v1.0</a:t>
            </a:r>
            <a:br>
              <a:rPr lang="en-US" dirty="0" smtClean="0"/>
            </a:br>
            <a:r>
              <a:rPr lang="en-US" sz="2000" dirty="0" smtClean="0"/>
              <a:t>Fall 2015</a:t>
            </a:r>
            <a:endParaRPr lang="en-US" dirty="0"/>
          </a:p>
        </p:txBody>
      </p:sp>
      <p:sp>
        <p:nvSpPr>
          <p:cNvPr id="3" name="Subtitle 2"/>
          <p:cNvSpPr>
            <a:spLocks noGrp="1"/>
          </p:cNvSpPr>
          <p:nvPr>
            <p:ph type="subTitle" idx="1"/>
          </p:nvPr>
        </p:nvSpPr>
        <p:spPr/>
        <p:txBody>
          <a:bodyPr>
            <a:normAutofit lnSpcReduction="10000"/>
          </a:bodyPr>
          <a:lstStyle/>
          <a:p>
            <a:r>
              <a:rPr lang="en-US" dirty="0" smtClean="0"/>
              <a:t>Team members: Valeria Lopez, Amanda Chiu</a:t>
            </a:r>
          </a:p>
          <a:p>
            <a:r>
              <a:rPr lang="en-US" dirty="0" smtClean="0"/>
              <a:t>Product Owner: Jaime </a:t>
            </a:r>
            <a:r>
              <a:rPr lang="en-US" dirty="0" err="1" smtClean="0"/>
              <a:t>Borras</a:t>
            </a:r>
            <a:endParaRPr lang="en-US" dirty="0" smtClean="0"/>
          </a:p>
          <a:p>
            <a:r>
              <a:rPr lang="en-US" dirty="0" smtClean="0"/>
              <a:t>Instructor: Professor </a:t>
            </a:r>
            <a:r>
              <a:rPr lang="en-US" dirty="0" err="1"/>
              <a:t>Masoud</a:t>
            </a:r>
            <a:r>
              <a:rPr lang="en-US" dirty="0"/>
              <a:t> </a:t>
            </a:r>
            <a:r>
              <a:rPr lang="en-US" dirty="0" err="1" smtClean="0"/>
              <a:t>Sadjadi</a:t>
            </a:r>
            <a:r>
              <a:rPr lang="en-US" dirty="0" smtClean="0"/>
              <a:t> </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68653" y="155083"/>
            <a:ext cx="6619875" cy="1447800"/>
          </a:xfrm>
          <a:prstGeom prst="rect">
            <a:avLst/>
          </a:prstGeom>
        </p:spPr>
      </p:pic>
    </p:spTree>
    <p:extLst>
      <p:ext uri="{BB962C8B-B14F-4D97-AF65-F5344CB8AC3E}">
        <p14:creationId xmlns:p14="http://schemas.microsoft.com/office/powerpoint/2010/main" val="428304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 Ask a question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6358" y="5920933"/>
            <a:ext cx="2945238" cy="706857"/>
          </a:xfrm>
          <a:prstGeom prst="rect">
            <a:avLst/>
          </a:prstGeom>
        </p:spPr>
      </p:pic>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2430" y="1406903"/>
            <a:ext cx="7576547" cy="5012128"/>
          </a:xfrm>
        </p:spPr>
      </p:pic>
    </p:spTree>
    <p:extLst>
      <p:ext uri="{BB962C8B-B14F-4D97-AF65-F5344CB8AC3E}">
        <p14:creationId xmlns:p14="http://schemas.microsoft.com/office/powerpoint/2010/main" val="990609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Design – Home Page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6358" y="5920933"/>
            <a:ext cx="2945238" cy="706857"/>
          </a:xfrm>
          <a:prstGeom prst="rect">
            <a:avLst/>
          </a:prstGeom>
        </p:spPr>
      </p:pic>
      <p:pic>
        <p:nvPicPr>
          <p:cNvPr id="5" name="Picture 26"/>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77016" y="1451019"/>
            <a:ext cx="9105353" cy="425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3360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Design – QA Engine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6358" y="5920933"/>
            <a:ext cx="2945238" cy="706857"/>
          </a:xfrm>
          <a:prstGeom prst="rect">
            <a:avLst/>
          </a:prstGeom>
        </p:spPr>
      </p:pic>
      <p:pic>
        <p:nvPicPr>
          <p:cNvPr id="5" name="Picture 27"/>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68821" y="1669961"/>
            <a:ext cx="8110156" cy="37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9775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6358" y="5920933"/>
            <a:ext cx="2945238" cy="706857"/>
          </a:xfrm>
          <a:prstGeom prst="rect">
            <a:avLst/>
          </a:prstGeom>
        </p:spPr>
      </p:pic>
      <p:sp>
        <p:nvSpPr>
          <p:cNvPr id="3" name="Content Placeholder 2"/>
          <p:cNvSpPr>
            <a:spLocks noGrp="1"/>
          </p:cNvSpPr>
          <p:nvPr>
            <p:ph idx="1"/>
          </p:nvPr>
        </p:nvSpPr>
        <p:spPr/>
        <p:txBody>
          <a:bodyPr>
            <a:normAutofit/>
          </a:bodyPr>
          <a:lstStyle/>
          <a:p>
            <a:r>
              <a:rPr lang="en-US" sz="2000" dirty="0" err="1">
                <a:latin typeface="Book Antiqua" panose="02040602050305030304" pitchFamily="18" charset="0"/>
              </a:rPr>
              <a:t>LegalWise</a:t>
            </a:r>
            <a:r>
              <a:rPr lang="en-US" sz="2000" dirty="0">
                <a:latin typeface="Book Antiqua" panose="02040602050305030304" pitchFamily="18" charset="0"/>
              </a:rPr>
              <a:t> is a user-friendly web application that answers simple legal questions by analyzing the question and retrieving related documents associated with the answer. </a:t>
            </a:r>
            <a:endParaRPr lang="en-US" sz="2000" dirty="0" smtClean="0">
              <a:latin typeface="Book Antiqua" panose="02040602050305030304" pitchFamily="18" charset="0"/>
            </a:endParaRPr>
          </a:p>
          <a:p>
            <a:pPr marL="0" indent="0">
              <a:buNone/>
            </a:pPr>
            <a:endParaRPr lang="en-US" sz="2000" dirty="0">
              <a:latin typeface="Book Antiqua" panose="02040602050305030304" pitchFamily="18" charset="0"/>
            </a:endParaRPr>
          </a:p>
          <a:p>
            <a:r>
              <a:rPr lang="en-US" sz="2000" dirty="0">
                <a:latin typeface="Book Antiqua" panose="02040602050305030304" pitchFamily="18" charset="0"/>
              </a:rPr>
              <a:t>Our web application allows the user to search big databases with legal documents in just a few seconds making the valuable time of our legal professionals more profitable. </a:t>
            </a:r>
          </a:p>
          <a:p>
            <a:endParaRPr lang="en-US" sz="2000" dirty="0"/>
          </a:p>
        </p:txBody>
      </p:sp>
    </p:spTree>
    <p:extLst>
      <p:ext uri="{BB962C8B-B14F-4D97-AF65-F5344CB8AC3E}">
        <p14:creationId xmlns:p14="http://schemas.microsoft.com/office/powerpoint/2010/main" val="421628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Legal Wise?</a:t>
            </a:r>
            <a:endParaRPr lang="en-US" dirty="0"/>
          </a:p>
        </p:txBody>
      </p:sp>
      <p:sp>
        <p:nvSpPr>
          <p:cNvPr id="4" name="Content Placeholder 3"/>
          <p:cNvSpPr>
            <a:spLocks noGrp="1"/>
          </p:cNvSpPr>
          <p:nvPr>
            <p:ph idx="1"/>
          </p:nvPr>
        </p:nvSpPr>
        <p:spPr>
          <a:xfrm>
            <a:off x="1996785" y="2140318"/>
            <a:ext cx="8915400" cy="3243051"/>
          </a:xfrm>
        </p:spPr>
        <p:txBody>
          <a:bodyPr>
            <a:normAutofit/>
          </a:bodyPr>
          <a:lstStyle/>
          <a:p>
            <a:pPr algn="just"/>
            <a:r>
              <a:rPr lang="en-US" sz="2000" i="1" dirty="0"/>
              <a:t>The concept of </a:t>
            </a:r>
            <a:r>
              <a:rPr lang="en-US" sz="2000" i="1" dirty="0" err="1"/>
              <a:t>LegalWise</a:t>
            </a:r>
            <a:r>
              <a:rPr lang="en-US" sz="2000" i="1" dirty="0"/>
              <a:t> is a web application that can facilitate legal firms to answer legal questions using artificial intelligence technologies. This application can help tremendously on saving time by filtering legal documents electronically instead of spending time looking for answers manually which is prone to errors. In this project, we are using modern technologies and cutting edge methodologies to achieve the expected </a:t>
            </a:r>
            <a:r>
              <a:rPr lang="en-US" sz="2000" i="1" dirty="0" smtClean="0"/>
              <a:t>outcome</a:t>
            </a:r>
          </a:p>
          <a:p>
            <a:pPr marL="0" indent="0" algn="just">
              <a:buNone/>
            </a:pPr>
            <a:endParaRPr lang="en-US" sz="2000" dirty="0" smtClean="0">
              <a:solidFill>
                <a:schemeClr val="tx1"/>
              </a:solidFill>
            </a:endParaRPr>
          </a:p>
          <a:p>
            <a:pPr marL="0" indent="0" algn="just">
              <a:buNone/>
            </a:pPr>
            <a:endParaRPr lang="en-US" sz="2000" dirty="0" smtClean="0">
              <a:solidFill>
                <a:schemeClr val="tx1"/>
              </a:solidFill>
            </a:endParaRPr>
          </a:p>
          <a:p>
            <a:pPr marL="0" indent="0" algn="just">
              <a:buNone/>
            </a:pPr>
            <a:endParaRPr lang="en-US" sz="2000" i="1" dirty="0">
              <a:solidFill>
                <a:schemeClr val="tx1"/>
              </a:solidFill>
            </a:endParaRPr>
          </a:p>
          <a:p>
            <a:pPr marL="0" indent="0">
              <a:buNone/>
            </a:pPr>
            <a:endParaRPr lang="en-US" sz="2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6358" y="5920933"/>
            <a:ext cx="2945238" cy="706857"/>
          </a:xfrm>
          <a:prstGeom prst="rect">
            <a:avLst/>
          </a:prstGeom>
        </p:spPr>
      </p:pic>
    </p:spTree>
    <p:extLst>
      <p:ext uri="{BB962C8B-B14F-4D97-AF65-F5344CB8AC3E}">
        <p14:creationId xmlns:p14="http://schemas.microsoft.com/office/powerpoint/2010/main" val="831033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What is the problem?</a:t>
            </a:r>
            <a:br>
              <a:rPr lang="en-US" dirty="0">
                <a:solidFill>
                  <a:schemeClr val="tx1"/>
                </a:solidFill>
              </a:rPr>
            </a:br>
            <a:endParaRPr lang="en-US" dirty="0"/>
          </a:p>
        </p:txBody>
      </p:sp>
      <p:sp>
        <p:nvSpPr>
          <p:cNvPr id="3" name="Content Placeholder 2"/>
          <p:cNvSpPr>
            <a:spLocks noGrp="1"/>
          </p:cNvSpPr>
          <p:nvPr>
            <p:ph idx="1"/>
          </p:nvPr>
        </p:nvSpPr>
        <p:spPr>
          <a:xfrm>
            <a:off x="2177088" y="2133600"/>
            <a:ext cx="8915400" cy="3777622"/>
          </a:xfrm>
        </p:spPr>
        <p:txBody>
          <a:bodyPr>
            <a:normAutofit/>
          </a:bodyPr>
          <a:lstStyle/>
          <a:p>
            <a:pPr lvl="0" algn="just"/>
            <a:r>
              <a:rPr lang="en-US" sz="2000" dirty="0"/>
              <a:t>The legal system uses a great amount of human labor to accomplish tedious tasks on formatted documents. When a lawyer is looking for a case referral in order to use it on his/her current case, the staff needs to go over all the related cases and find the appropriate one that suits the circumstances. This process is time consuming and also prone to errors. This system is currently being use for years making law services very expensive and time consuming.</a:t>
            </a:r>
            <a:endParaRPr lang="en-US" sz="2000" i="1" dirty="0">
              <a:solidFill>
                <a:prstClr val="black">
                  <a:lumMod val="75000"/>
                  <a:lumOff val="25000"/>
                </a:prstClr>
              </a:solidFill>
            </a:endParaRPr>
          </a:p>
          <a:p>
            <a:pPr algn="just"/>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6358" y="5920933"/>
            <a:ext cx="2945238" cy="706857"/>
          </a:xfrm>
          <a:prstGeom prst="rect">
            <a:avLst/>
          </a:prstGeom>
        </p:spPr>
      </p:pic>
    </p:spTree>
    <p:extLst>
      <p:ext uri="{BB962C8B-B14F-4D97-AF65-F5344CB8AC3E}">
        <p14:creationId xmlns:p14="http://schemas.microsoft.com/office/powerpoint/2010/main" val="3319565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 User Stories </a:t>
            </a:r>
            <a:endParaRPr lang="en-US" dirty="0"/>
          </a:p>
        </p:txBody>
      </p:sp>
      <p:sp>
        <p:nvSpPr>
          <p:cNvPr id="3" name="Content Placeholder 2"/>
          <p:cNvSpPr>
            <a:spLocks noGrp="1"/>
          </p:cNvSpPr>
          <p:nvPr>
            <p:ph idx="1"/>
          </p:nvPr>
        </p:nvSpPr>
        <p:spPr/>
        <p:txBody>
          <a:bodyPr/>
          <a:lstStyle/>
          <a:p>
            <a:r>
              <a:rPr lang="en-US" dirty="0" smtClean="0"/>
              <a:t>User ask a question to the application and the application  respond with a suggestion based on files index on the server.</a:t>
            </a:r>
          </a:p>
          <a:p>
            <a:r>
              <a:rPr lang="en-US" dirty="0" smtClean="0"/>
              <a:t>The response must have a reference to source files</a:t>
            </a:r>
          </a:p>
          <a:p>
            <a:r>
              <a:rPr lang="en-US" dirty="0" smtClean="0"/>
              <a:t>User needs to create an account to access the application</a:t>
            </a:r>
          </a:p>
          <a:p>
            <a:r>
              <a:rPr lang="en-US" dirty="0" smtClean="0"/>
              <a:t>User may edit his/her profile</a:t>
            </a:r>
          </a:p>
          <a:p>
            <a:r>
              <a:rPr lang="en-US" dirty="0" smtClean="0"/>
              <a:t>User forgets his/her password</a:t>
            </a:r>
          </a:p>
          <a:p>
            <a:r>
              <a:rPr lang="en-US" dirty="0" smtClean="0"/>
              <a:t>User uploads a PDF document to be index on the server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6358" y="5920933"/>
            <a:ext cx="2945238" cy="706857"/>
          </a:xfrm>
          <a:prstGeom prst="rect">
            <a:avLst/>
          </a:prstGeom>
        </p:spPr>
      </p:pic>
    </p:spTree>
    <p:extLst>
      <p:ext uri="{BB962C8B-B14F-4D97-AF65-F5344CB8AC3E}">
        <p14:creationId xmlns:p14="http://schemas.microsoft.com/office/powerpoint/2010/main" val="4253429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and Software Mapping </a:t>
            </a:r>
            <a:endParaRPr lang="en-US" dirty="0"/>
          </a:p>
        </p:txBody>
      </p:sp>
      <p:sp>
        <p:nvSpPr>
          <p:cNvPr id="3" name="Content Placeholder 2"/>
          <p:cNvSpPr>
            <a:spLocks noGrp="1"/>
          </p:cNvSpPr>
          <p:nvPr>
            <p:ph idx="1"/>
          </p:nvPr>
        </p:nvSpPr>
        <p:spPr/>
        <p:txBody>
          <a:bodyPr>
            <a:normAutofit/>
          </a:bodyPr>
          <a:lstStyle/>
          <a:p>
            <a:r>
              <a:rPr lang="en-US" sz="2000" dirty="0"/>
              <a:t>To develop the </a:t>
            </a:r>
            <a:r>
              <a:rPr lang="en-US" sz="2000" dirty="0" err="1"/>
              <a:t>LegalWise</a:t>
            </a:r>
            <a:r>
              <a:rPr lang="en-US" sz="2000" dirty="0"/>
              <a:t> web application we decided to use Node.js web application starter from </a:t>
            </a:r>
            <a:r>
              <a:rPr lang="en-US" sz="2000" dirty="0" err="1"/>
              <a:t>Bluemix</a:t>
            </a:r>
            <a:r>
              <a:rPr lang="en-US" sz="2000" dirty="0"/>
              <a:t>. On the backend we have an application built in Java using the </a:t>
            </a:r>
            <a:r>
              <a:rPr lang="en-US" sz="2000" dirty="0" err="1"/>
              <a:t>Solr</a:t>
            </a:r>
            <a:r>
              <a:rPr lang="en-US" sz="2000" dirty="0"/>
              <a:t> sever as Q&amp;A system. The Q&amp;A system was built in UNIX using the code from the Taming Text book. Our system also handles user authentication and stores the user information in the </a:t>
            </a:r>
            <a:r>
              <a:rPr lang="en-US" sz="2000" dirty="0" err="1"/>
              <a:t>Cloudant</a:t>
            </a:r>
            <a:r>
              <a:rPr lang="en-US" sz="2000" dirty="0"/>
              <a:t> DB. The </a:t>
            </a:r>
            <a:r>
              <a:rPr lang="en-US" sz="2000" dirty="0" err="1"/>
              <a:t>Cloudant</a:t>
            </a:r>
            <a:r>
              <a:rPr lang="en-US" sz="2000" dirty="0"/>
              <a:t> DB is a IBM project built in top on </a:t>
            </a:r>
            <a:r>
              <a:rPr lang="en-US" sz="2000" dirty="0" err="1"/>
              <a:t>CouchDB</a:t>
            </a:r>
            <a:r>
              <a:rPr lang="en-US" sz="2000" dirty="0"/>
              <a:t> (</a:t>
            </a:r>
            <a:r>
              <a:rPr lang="en-US" sz="2000" dirty="0" err="1"/>
              <a:t>NoSql</a:t>
            </a:r>
            <a:r>
              <a:rPr lang="en-US" sz="2000" dirty="0"/>
              <a:t> Database).</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6358" y="5920933"/>
            <a:ext cx="2945238" cy="7068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212" y="4486141"/>
            <a:ext cx="2414789" cy="89347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5129" y="4486141"/>
            <a:ext cx="3023565" cy="81258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3879" y="4486141"/>
            <a:ext cx="1033461" cy="1033461"/>
          </a:xfrm>
          <a:prstGeom prst="rect">
            <a:avLst/>
          </a:prstGeom>
        </p:spPr>
      </p:pic>
    </p:spTree>
    <p:extLst>
      <p:ext uri="{BB962C8B-B14F-4D97-AF65-F5344CB8AC3E}">
        <p14:creationId xmlns:p14="http://schemas.microsoft.com/office/powerpoint/2010/main" val="1965255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5014" y="1447221"/>
            <a:ext cx="8255358" cy="4319818"/>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6358" y="5920933"/>
            <a:ext cx="2945238" cy="706857"/>
          </a:xfrm>
          <a:prstGeom prst="rect">
            <a:avLst/>
          </a:prstGeom>
        </p:spPr>
      </p:pic>
    </p:spTree>
    <p:extLst>
      <p:ext uri="{BB962C8B-B14F-4D97-AF65-F5344CB8AC3E}">
        <p14:creationId xmlns:p14="http://schemas.microsoft.com/office/powerpoint/2010/main" val="937292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Subsystem Decomposition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7181" y="1593808"/>
            <a:ext cx="6609177" cy="463831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6358" y="5920933"/>
            <a:ext cx="2945238" cy="706857"/>
          </a:xfrm>
          <a:prstGeom prst="rect">
            <a:avLst/>
          </a:prstGeom>
        </p:spPr>
      </p:pic>
    </p:spTree>
    <p:extLst>
      <p:ext uri="{BB962C8B-B14F-4D97-AF65-F5344CB8AC3E}">
        <p14:creationId xmlns:p14="http://schemas.microsoft.com/office/powerpoint/2010/main" val="4084504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the QA system works?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6358" y="5920933"/>
            <a:ext cx="2945238" cy="706857"/>
          </a:xfrm>
          <a:prstGeom prst="rect">
            <a:avLst/>
          </a:prstGeom>
        </p:spPr>
      </p:pic>
      <p:pic>
        <p:nvPicPr>
          <p:cNvPr id="5" name="Picture 46"/>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92925" y="1554050"/>
            <a:ext cx="7189418" cy="3958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4800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 Create Account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6358" y="5920933"/>
            <a:ext cx="2945238" cy="706857"/>
          </a:xfrm>
          <a:prstGeom prst="rect">
            <a:avLst/>
          </a:prstGeom>
        </p:spPr>
      </p:pic>
      <p:pic>
        <p:nvPicPr>
          <p:cNvPr id="6" name="Content Placeholder 5"/>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2406281" y="1412384"/>
            <a:ext cx="8553640" cy="4395988"/>
          </a:xfrm>
          <a:prstGeom prst="rect">
            <a:avLst/>
          </a:prstGeom>
        </p:spPr>
      </p:pic>
    </p:spTree>
    <p:extLst>
      <p:ext uri="{BB962C8B-B14F-4D97-AF65-F5344CB8AC3E}">
        <p14:creationId xmlns:p14="http://schemas.microsoft.com/office/powerpoint/2010/main" val="51337840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59</TotalTime>
  <Words>423</Words>
  <Application>Microsoft Office PowerPoint</Application>
  <PresentationFormat>Widescreen</PresentationFormat>
  <Paragraphs>31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 Antiqua</vt:lpstr>
      <vt:lpstr>Calibri</vt:lpstr>
      <vt:lpstr>Century Gothic</vt:lpstr>
      <vt:lpstr>Wingdings 3</vt:lpstr>
      <vt:lpstr>Wisp</vt:lpstr>
      <vt:lpstr>Legal Wise v1.0 Fall 2015</vt:lpstr>
      <vt:lpstr>What is Legal Wise?</vt:lpstr>
      <vt:lpstr>What is the problem? </vt:lpstr>
      <vt:lpstr>Requirements – User Stories </vt:lpstr>
      <vt:lpstr>Hardware and Software Mapping </vt:lpstr>
      <vt:lpstr>System Design</vt:lpstr>
      <vt:lpstr>Subsystem Decomposition </vt:lpstr>
      <vt:lpstr>How the QA system works?</vt:lpstr>
      <vt:lpstr>Sequence Diagram – Create Account</vt:lpstr>
      <vt:lpstr>Sequence Diagram – Ask a question</vt:lpstr>
      <vt:lpstr>User Interface Design – Home Page </vt:lpstr>
      <vt:lpstr>User Interface Design – QA Engine</vt:lpstr>
      <vt:lpstr>Summary </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Legal Wise Fall 2015</dc:title>
  <dc:creator>Valeria Lopez</dc:creator>
  <cp:lastModifiedBy>Valeria Lopez</cp:lastModifiedBy>
  <cp:revision>6</cp:revision>
  <dcterms:created xsi:type="dcterms:W3CDTF">2015-12-08T01:34:07Z</dcterms:created>
  <dcterms:modified xsi:type="dcterms:W3CDTF">2015-12-08T02:33:08Z</dcterms:modified>
</cp:coreProperties>
</file>