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77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8599"/>
  </p:normalViewPr>
  <p:slideViewPr>
    <p:cSldViewPr snapToGrid="0" snapToObjects="1">
      <p:cViewPr>
        <p:scale>
          <a:sx n="100" d="100"/>
          <a:sy n="100" d="100"/>
        </p:scale>
        <p:origin x="16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7 seconds.( I will select 2 best slides (i will give them extra points and students will present for CIS committee)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30130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1449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61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172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3880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1415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70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72720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311895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9958D6-4788-294E-B5FD-B712C32F5AF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725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Mongolian Baiti" charset="0"/>
                <a:ea typeface="Mongolian Baiti" charset="0"/>
                <a:cs typeface="Mongolian Baiti" charset="0"/>
              </a:rPr>
              <a:t>Life Management </a:t>
            </a:r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2.0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endParaRPr dirty="0" smtClean="0"/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4000"/>
              <a:buFont typeface="Arial"/>
              <a:buNone/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44000"/>
              <a:buNone/>
            </a:pPr>
            <a:r>
              <a:rPr lang="en-US" sz="2500" dirty="0" smtClean="0"/>
              <a:t>Team Members: Lazaro Fernandez, Natalia </a:t>
            </a:r>
            <a:r>
              <a:rPr lang="en-US" sz="2500" dirty="0" err="1" smtClean="0"/>
              <a:t>Filippova</a:t>
            </a:r>
            <a:r>
              <a:rPr lang="en-US" sz="2500" dirty="0" smtClean="0"/>
              <a:t>,</a:t>
            </a:r>
            <a:br>
              <a:rPr lang="en-US" sz="2500" dirty="0" smtClean="0"/>
            </a:br>
            <a:r>
              <a:rPr lang="en-US" sz="2500" dirty="0" smtClean="0"/>
              <a:t>and Eric </a:t>
            </a:r>
            <a:r>
              <a:rPr lang="en-US" sz="2500" dirty="0" err="1" smtClean="0"/>
              <a:t>Rado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Product Owner: </a:t>
            </a:r>
            <a:r>
              <a:rPr lang="en-US" sz="2500" dirty="0" err="1" smtClean="0"/>
              <a:t>Ranjeet</a:t>
            </a:r>
            <a:r>
              <a:rPr lang="en-US" sz="2500" dirty="0" smtClean="0"/>
              <a:t> </a:t>
            </a:r>
            <a:r>
              <a:rPr lang="en-US" sz="2500" dirty="0" err="1" smtClean="0"/>
              <a:t>Deshmukh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Team Instructor: </a:t>
            </a:r>
            <a:r>
              <a:rPr lang="en-US" sz="2500" dirty="0" err="1" smtClean="0"/>
              <a:t>Masoud</a:t>
            </a:r>
            <a:r>
              <a:rPr lang="en-US" sz="2500" dirty="0" smtClean="0"/>
              <a:t> </a:t>
            </a:r>
            <a:r>
              <a:rPr lang="en-US" sz="2500" dirty="0" err="1" smtClean="0"/>
              <a:t>Sadjadi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sz="2500" dirty="0"/>
          </a:p>
          <a:p>
            <a:pPr marL="2743200" marR="0" lvl="0" indent="4572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500"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28600" y="5643550"/>
            <a:ext cx="249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35925" y="556025"/>
            <a:ext cx="8686800" cy="7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Presentation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Fall 2017</a:t>
            </a:r>
            <a:endParaRPr lang="en-US" sz="26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85850" y="5942950"/>
            <a:ext cx="15507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145" y="2471500"/>
            <a:ext cx="1744400" cy="17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  Problem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64347"/>
            <a:ext cx="6711654" cy="1941006"/>
          </a:xfrm>
        </p:spPr>
        <p:txBody>
          <a:bodyPr/>
          <a:lstStyle/>
          <a:p>
            <a:r>
              <a:rPr lang="en-US" dirty="0" smtClean="0"/>
              <a:t>Social Media obsession makes life unorganized.</a:t>
            </a:r>
          </a:p>
          <a:p>
            <a:r>
              <a:rPr lang="en-US" dirty="0" smtClean="0"/>
              <a:t>Many people lack purpose and happiness in their life.</a:t>
            </a:r>
          </a:p>
          <a:p>
            <a:r>
              <a:rPr lang="en-US" dirty="0" smtClean="0"/>
              <a:t>People need help in finding what they want to achieve.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3690497"/>
            <a:ext cx="3726793" cy="2638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27" y="3690497"/>
            <a:ext cx="2638727" cy="26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  Solution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43325"/>
            <a:ext cx="6711654" cy="2287847"/>
          </a:xfrm>
        </p:spPr>
        <p:txBody>
          <a:bodyPr/>
          <a:lstStyle/>
          <a:p>
            <a:r>
              <a:rPr lang="en-US" dirty="0" smtClean="0"/>
              <a:t>Android Application to manage daily activities and track progress throughout the time.</a:t>
            </a:r>
          </a:p>
          <a:p>
            <a:r>
              <a:rPr lang="en-US" dirty="0" smtClean="0"/>
              <a:t>A place to contact Life Coaches for guidance and fulfillment.</a:t>
            </a:r>
          </a:p>
          <a:p>
            <a:r>
              <a:rPr lang="en-US" dirty="0" smtClean="0"/>
              <a:t>Application that helps you reach your goal by doing what you like.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36" y="3941852"/>
            <a:ext cx="3112133" cy="272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9" y="3941852"/>
            <a:ext cx="3777220" cy="27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Use Case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3" y="1600693"/>
            <a:ext cx="3582020" cy="419576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38" y="253021"/>
            <a:ext cx="2795752" cy="62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42511"/>
            <a:ext cx="7055380" cy="1400530"/>
          </a:xfrm>
        </p:spPr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Minimal Class Diagram 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80" y="1043783"/>
            <a:ext cx="5256328" cy="5712617"/>
          </a:xfr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Shortcomings/</a:t>
            </a:r>
            <a:r>
              <a:rPr lang="en-US" dirty="0" err="1" smtClean="0">
                <a:latin typeface="Mongolian Baiti" charset="0"/>
                <a:ea typeface="Mongolian Baiti" charset="0"/>
                <a:cs typeface="Mongolian Baiti" charset="0"/>
              </a:rPr>
              <a:t>Wishlist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Settings Screen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Forgotten Password Retrieval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Let Coaches Login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rate a coach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share files with coaches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create appointments with coaches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invite friends to the app 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Summary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595725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This application allow users to plan and perform activities that gives them Joy, Passion and Contribution, allowing them to become a better person.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By using this app, they will become less addictive to social media.</a:t>
            </a:r>
          </a:p>
          <a:p>
            <a:pPr marL="0" indent="0">
              <a:buNone/>
            </a:pPr>
            <a:endParaRPr lang="en-US" sz="2700" dirty="0" smtClean="0">
              <a:latin typeface="Mongolian Baiti" charset="0"/>
              <a:ea typeface="Mongolian Baiti" charset="0"/>
              <a:cs typeface="Mongolian Baiti" charset="0"/>
            </a:endParaRPr>
          </a:p>
          <a:p>
            <a:pPr marL="0" indent="0">
              <a:buNone/>
            </a:pPr>
            <a:r>
              <a:rPr lang="en-US" sz="2700" b="1" dirty="0" smtClean="0">
                <a:latin typeface="Mongolian Baiti" charset="0"/>
                <a:ea typeface="Mongolian Baiti" charset="0"/>
                <a:cs typeface="Mongolian Baiti" charset="0"/>
              </a:rPr>
              <a:t>Lazaro Fernandez</a:t>
            </a:r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, </a:t>
            </a:r>
            <a:r>
              <a:rPr lang="en-US" sz="2700" u="sng" dirty="0" smtClean="0">
                <a:latin typeface="Mongolian Baiti" charset="0"/>
                <a:ea typeface="Mongolian Baiti" charset="0"/>
                <a:cs typeface="Mongolian Baiti" charset="0"/>
              </a:rPr>
              <a:t>lfern216@fiu.edu</a:t>
            </a:r>
          </a:p>
          <a:p>
            <a:pPr marL="0" indent="0">
              <a:buNone/>
            </a:pPr>
            <a:r>
              <a:rPr lang="en-US" sz="2700" b="1" u="sng" dirty="0" smtClean="0">
                <a:latin typeface="Mongolian Baiti" charset="0"/>
                <a:ea typeface="Mongolian Baiti" charset="0"/>
                <a:cs typeface="Mongolian Baiti" charset="0"/>
              </a:rPr>
              <a:t>Natalia </a:t>
            </a:r>
            <a:r>
              <a:rPr lang="en-US" sz="2700" b="1" u="sng" dirty="0" err="1" smtClean="0">
                <a:latin typeface="Mongolian Baiti" charset="0"/>
                <a:ea typeface="Mongolian Baiti" charset="0"/>
                <a:cs typeface="Mongolian Baiti" charset="0"/>
              </a:rPr>
              <a:t>Filippova</a:t>
            </a:r>
            <a:r>
              <a:rPr lang="en-US" sz="2700" u="sng" dirty="0" smtClean="0">
                <a:latin typeface="Mongolian Baiti" charset="0"/>
                <a:ea typeface="Mongolian Baiti" charset="0"/>
                <a:cs typeface="Mongolian Baiti" charset="0"/>
              </a:rPr>
              <a:t>, </a:t>
            </a:r>
            <a:r>
              <a:rPr lang="en-US" sz="2700" u="sng" dirty="0">
                <a:latin typeface="Mongolian Baiti" charset="0"/>
                <a:ea typeface="Mongolian Baiti" charset="0"/>
                <a:cs typeface="Mongolian Baiti" charset="0"/>
              </a:rPr>
              <a:t>nfili001@fiu.edu </a:t>
            </a:r>
            <a:endParaRPr lang="en-US" sz="2700" u="sng" dirty="0" smtClean="0">
              <a:latin typeface="Mongolian Baiti" charset="0"/>
              <a:ea typeface="Mongolian Baiti" charset="0"/>
              <a:cs typeface="Mongolian Baiti" charset="0"/>
            </a:endParaRPr>
          </a:p>
          <a:p>
            <a:pPr marL="0" indent="0">
              <a:buNone/>
            </a:pPr>
            <a:r>
              <a:rPr lang="en-US" sz="2700" u="sng" dirty="0" smtClean="0">
                <a:latin typeface="Mongolian Baiti" charset="0"/>
                <a:ea typeface="Mongolian Baiti" charset="0"/>
                <a:cs typeface="Mongolian Baiti" charset="0"/>
              </a:rPr>
              <a:t>Eric Rado</a:t>
            </a:r>
            <a:r>
              <a:rPr lang="en-US" sz="2700" u="sng" smtClean="0">
                <a:latin typeface="Mongolian Baiti" charset="0"/>
                <a:ea typeface="Mongolian Baiti" charset="0"/>
                <a:cs typeface="Mongolian Baiti" charset="0"/>
              </a:rPr>
              <a:t>, erado003@fiu.edu</a:t>
            </a:r>
            <a:endParaRPr lang="en-US" sz="2700" u="sng" dirty="0">
              <a:latin typeface="Mongolian Baiti" charset="0"/>
              <a:ea typeface="Mongolian Baiti" charset="0"/>
              <a:cs typeface="Mongolian Baiti" charset="0"/>
            </a:endParaRPr>
          </a:p>
          <a:p>
            <a:pPr marL="0" indent="0">
              <a:buNone/>
            </a:pPr>
            <a:endParaRPr lang="en-US" sz="2700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237</Words>
  <Application>Microsoft Macintosh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Lato</vt:lpstr>
      <vt:lpstr>Mongolian Baiti</vt:lpstr>
      <vt:lpstr>Noto Sans Symbols</vt:lpstr>
      <vt:lpstr>Trebuchet MS</vt:lpstr>
      <vt:lpstr>Wingdings 3</vt:lpstr>
      <vt:lpstr>Ion</vt:lpstr>
      <vt:lpstr>Life Management 2.0    Team Members: Lazaro Fernandez, Natalia Filippova, and Eric Rado Product Owner: Ranjeet Deshmukh Team Instructor: Masoud Sadjadi  </vt:lpstr>
      <vt:lpstr>  Problem</vt:lpstr>
      <vt:lpstr>  Solution</vt:lpstr>
      <vt:lpstr>Use Case</vt:lpstr>
      <vt:lpstr>Minimal Class Diagram </vt:lpstr>
      <vt:lpstr>Shortcomings/Wishlist</vt:lpstr>
      <vt:lpstr>Summary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Management 2.0  Team Members: Lazaro Fernandez, Fernando Mojena Product Owner: Ranjeet Deshmukh Instructor: Masoud Sadjadi  </dc:title>
  <cp:lastModifiedBy>Eric Rado</cp:lastModifiedBy>
  <cp:revision>23</cp:revision>
  <dcterms:modified xsi:type="dcterms:W3CDTF">2017-12-12T18:57:48Z</dcterms:modified>
</cp:coreProperties>
</file>