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277" r:id="rId1"/>
  </p:sldMasterIdLst>
  <p:notesMasterIdLst>
    <p:notesMasterId r:id="rId9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8636"/>
  </p:normalViewPr>
  <p:slideViewPr>
    <p:cSldViewPr snapToGrid="0" snapToObjects="1">
      <p:cViewPr>
        <p:scale>
          <a:sx n="100" d="100"/>
          <a:sy n="100" d="100"/>
        </p:scale>
        <p:origin x="250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7 seconds.( I will select 2 best slides (i will give them extra points and students will present for CIS committee)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Greet your audience, thank them for attending your presentation, introduce yourself, introduce your project, introduce your team members, and quickly indicate what each of you did in a high-level manner, and put more emphasis on your part/contribution.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58D6-4788-294E-B5FD-B712C32F5AF7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889862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58D6-4788-294E-B5FD-B712C32F5AF7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5301300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58D6-4788-294E-B5FD-B712C32F5AF7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214498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58D6-4788-294E-B5FD-B712C32F5AF7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2616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58D6-4788-294E-B5FD-B712C32F5AF7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381724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58D6-4788-294E-B5FD-B712C32F5AF7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6388056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58D6-4788-294E-B5FD-B712C32F5AF7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170325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58D6-4788-294E-B5FD-B712C32F5AF7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17952912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58D6-4788-294E-B5FD-B712C32F5AF7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6141513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7170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58D6-4788-294E-B5FD-B712C32F5AF7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0194370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58D6-4788-294E-B5FD-B712C32F5AF7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59727200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58D6-4788-294E-B5FD-B712C32F5AF7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1311895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58D6-4788-294E-B5FD-B712C32F5AF7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31654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58D6-4788-294E-B5FD-B712C32F5AF7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7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58D6-4788-294E-B5FD-B712C32F5AF7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82004234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58D6-4788-294E-B5FD-B712C32F5AF7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596434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F9958D6-4788-294E-B5FD-B712C32F5AF7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667250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  <p:sldLayoutId id="2147484290" r:id="rId13"/>
    <p:sldLayoutId id="2147484291" r:id="rId14"/>
    <p:sldLayoutId id="2147484292" r:id="rId15"/>
    <p:sldLayoutId id="2147484293" r:id="rId16"/>
    <p:sldLayoutId id="2147484294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0" y="1371600"/>
            <a:ext cx="9144000" cy="548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dirty="0">
                <a:latin typeface="Mongolian Baiti" charset="0"/>
                <a:ea typeface="Mongolian Baiti" charset="0"/>
                <a:cs typeface="Mongolian Baiti" charset="0"/>
              </a:rPr>
              <a:t>Life Management </a:t>
            </a:r>
            <a:r>
              <a:rPr lang="en-US" dirty="0" smtClean="0">
                <a:latin typeface="Mongolian Baiti" charset="0"/>
                <a:ea typeface="Mongolian Baiti" charset="0"/>
                <a:cs typeface="Mongolian Baiti" charset="0"/>
              </a:rPr>
              <a:t>2.0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endParaRPr dirty="0" smtClean="0"/>
          </a:p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4000"/>
              <a:buFont typeface="Arial"/>
              <a:buNone/>
            </a:pPr>
            <a:r>
              <a:rPr lang="en-US" sz="2500" dirty="0" smtClean="0"/>
              <a:t/>
            </a:r>
            <a:br>
              <a:rPr lang="en-US" sz="2500" dirty="0" smtClean="0"/>
            </a:br>
            <a:endParaRPr lang="en-US" sz="2500" dirty="0"/>
          </a:p>
          <a:p>
            <a:pPr lvl="0" algn="ctr" rtl="0">
              <a:lnSpc>
                <a:spcPct val="115000"/>
              </a:lnSpc>
              <a:spcBef>
                <a:spcPts val="0"/>
              </a:spcBef>
              <a:buSzPct val="44000"/>
              <a:buNone/>
            </a:pPr>
            <a:r>
              <a:rPr lang="en-US" sz="2500" dirty="0" smtClean="0"/>
              <a:t>Team Members: Lazaro Fernandez, Natalia </a:t>
            </a:r>
            <a:r>
              <a:rPr lang="en-US" sz="2500" dirty="0" err="1" smtClean="0"/>
              <a:t>Filippova</a:t>
            </a:r>
            <a:r>
              <a:rPr lang="en-US" sz="2500" dirty="0" smtClean="0"/>
              <a:t>,</a:t>
            </a:r>
            <a:br>
              <a:rPr lang="en-US" sz="2500" dirty="0" smtClean="0"/>
            </a:br>
            <a:r>
              <a:rPr lang="en-US" sz="2500" dirty="0" smtClean="0"/>
              <a:t>and Eric </a:t>
            </a:r>
            <a:r>
              <a:rPr lang="en-US" sz="2500" dirty="0" err="1" smtClean="0"/>
              <a:t>Rado</a:t>
            </a: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>Product Owner: </a:t>
            </a:r>
            <a:r>
              <a:rPr lang="en-US" sz="2500" dirty="0" err="1" smtClean="0"/>
              <a:t>Ranjeet</a:t>
            </a:r>
            <a:r>
              <a:rPr lang="en-US" sz="2500" dirty="0" smtClean="0"/>
              <a:t> </a:t>
            </a:r>
            <a:r>
              <a:rPr lang="en-US" sz="2500" dirty="0" err="1" smtClean="0"/>
              <a:t>Deshmukh</a:t>
            </a: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>Team Instructor: </a:t>
            </a:r>
            <a:r>
              <a:rPr lang="en-US" sz="2500" dirty="0" err="1" smtClean="0"/>
              <a:t>Masoud</a:t>
            </a:r>
            <a:r>
              <a:rPr lang="en-US" sz="2500" dirty="0" smtClean="0"/>
              <a:t> </a:t>
            </a:r>
            <a:r>
              <a:rPr lang="en-US" sz="2500" dirty="0" err="1" smtClean="0"/>
              <a:t>Sadjadi</a:t>
            </a:r>
            <a:r>
              <a:rPr lang="en-US" sz="2500" dirty="0" smtClean="0"/>
              <a:t/>
            </a:r>
            <a:br>
              <a:rPr lang="en-US" sz="2500" dirty="0" smtClean="0"/>
            </a:br>
            <a:endParaRPr sz="2500" dirty="0"/>
          </a:p>
          <a:p>
            <a:pPr marL="2743200" marR="0" lvl="0" indent="4572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2500" dirty="0"/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228600" y="5643550"/>
            <a:ext cx="2492400" cy="1219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>
                <a:solidFill>
                  <a:srgbClr val="666666"/>
                </a:solidFill>
              </a:rPr>
              <a:t> 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135925" y="556025"/>
            <a:ext cx="8686800" cy="722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Presentation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600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Fall 2017</a:t>
            </a:r>
            <a:endParaRPr lang="en-US" sz="2600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585850" y="5942950"/>
            <a:ext cx="1550700" cy="62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9145" y="2471500"/>
            <a:ext cx="1744400" cy="173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golian Baiti" charset="0"/>
                <a:ea typeface="Mongolian Baiti" charset="0"/>
                <a:cs typeface="Mongolian Baiti" charset="0"/>
              </a:rPr>
              <a:t>  Problem</a:t>
            </a:r>
            <a:endParaRPr lang="en-US" dirty="0">
              <a:latin typeface="Mongolian Baiti" charset="0"/>
              <a:ea typeface="Mongolian Baiti" charset="0"/>
              <a:cs typeface="Mongolian Bait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464347"/>
            <a:ext cx="6711654" cy="1941006"/>
          </a:xfrm>
        </p:spPr>
        <p:txBody>
          <a:bodyPr/>
          <a:lstStyle/>
          <a:p>
            <a:r>
              <a:rPr lang="en-US" dirty="0" smtClean="0"/>
              <a:t>Social Media obsession makes life unorganized.</a:t>
            </a:r>
          </a:p>
          <a:p>
            <a:r>
              <a:rPr lang="en-US" dirty="0" smtClean="0"/>
              <a:t>Many people lack purpose and happiness in their life.</a:t>
            </a:r>
          </a:p>
          <a:p>
            <a:r>
              <a:rPr lang="en-US" dirty="0" smtClean="0"/>
              <a:t>People need help in finding what they want to achieve.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0" y="3690497"/>
            <a:ext cx="3726793" cy="26387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27" y="3690497"/>
            <a:ext cx="2638727" cy="263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golian Baiti" charset="0"/>
                <a:ea typeface="Mongolian Baiti" charset="0"/>
                <a:cs typeface="Mongolian Baiti" charset="0"/>
              </a:rPr>
              <a:t>  Solution</a:t>
            </a:r>
            <a:endParaRPr lang="en-US" dirty="0">
              <a:latin typeface="Mongolian Baiti" charset="0"/>
              <a:ea typeface="Mongolian Baiti" charset="0"/>
              <a:cs typeface="Mongolian Bait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1443325"/>
            <a:ext cx="6711654" cy="2287847"/>
          </a:xfrm>
        </p:spPr>
        <p:txBody>
          <a:bodyPr/>
          <a:lstStyle/>
          <a:p>
            <a:r>
              <a:rPr lang="en-US" dirty="0" smtClean="0"/>
              <a:t>Android Application to manage daily activities and track progress throughout the time.</a:t>
            </a:r>
          </a:p>
          <a:p>
            <a:r>
              <a:rPr lang="en-US" dirty="0" smtClean="0"/>
              <a:t>A place to contact Life Coaches for guidance and fulfillment.</a:t>
            </a:r>
          </a:p>
          <a:p>
            <a:r>
              <a:rPr lang="en-US" dirty="0" smtClean="0"/>
              <a:t>Application that helps you reach your goal by doing what you like.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936" y="3941852"/>
            <a:ext cx="3112133" cy="27237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19" y="3941852"/>
            <a:ext cx="3777220" cy="272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1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golian Baiti" charset="0"/>
                <a:ea typeface="Mongolian Baiti" charset="0"/>
                <a:cs typeface="Mongolian Baiti" charset="0"/>
              </a:rPr>
              <a:t>Use Case</a:t>
            </a:r>
            <a:endParaRPr lang="en-US" dirty="0">
              <a:latin typeface="Mongolian Baiti" charset="0"/>
              <a:ea typeface="Mongolian Baiti" charset="0"/>
              <a:cs typeface="Mongolian Baiti" charset="0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73" y="1600693"/>
            <a:ext cx="3582020" cy="4195762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338" y="253021"/>
            <a:ext cx="2795752" cy="62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242511"/>
            <a:ext cx="7055380" cy="1400530"/>
          </a:xfrm>
        </p:spPr>
        <p:txBody>
          <a:bodyPr/>
          <a:lstStyle/>
          <a:p>
            <a:r>
              <a:rPr lang="en-US" dirty="0" smtClean="0">
                <a:latin typeface="Mongolian Baiti" charset="0"/>
                <a:ea typeface="Mongolian Baiti" charset="0"/>
                <a:cs typeface="Mongolian Baiti" charset="0"/>
              </a:rPr>
              <a:t>Minimal Class Diagram </a:t>
            </a:r>
            <a:endParaRPr lang="en-US" dirty="0">
              <a:latin typeface="Mongolian Baiti" charset="0"/>
              <a:ea typeface="Mongolian Baiti" charset="0"/>
              <a:cs typeface="Mongolian Baiti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80" y="1043783"/>
            <a:ext cx="5256328" cy="5712617"/>
          </a:xfrm>
        </p:spPr>
      </p:pic>
    </p:spTree>
    <p:extLst>
      <p:ext uri="{BB962C8B-B14F-4D97-AF65-F5344CB8AC3E}">
        <p14:creationId xmlns:p14="http://schemas.microsoft.com/office/powerpoint/2010/main" val="49877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golian Baiti" charset="0"/>
                <a:ea typeface="Mongolian Baiti" charset="0"/>
                <a:cs typeface="Mongolian Baiti" charset="0"/>
              </a:rPr>
              <a:t>Shortcomings/</a:t>
            </a:r>
            <a:r>
              <a:rPr lang="en-US" dirty="0" err="1" smtClean="0">
                <a:latin typeface="Mongolian Baiti" charset="0"/>
                <a:ea typeface="Mongolian Baiti" charset="0"/>
                <a:cs typeface="Mongolian Baiti" charset="0"/>
              </a:rPr>
              <a:t>Wishlist</a:t>
            </a:r>
            <a:endParaRPr lang="en-US" dirty="0">
              <a:latin typeface="Mongolian Baiti" charset="0"/>
              <a:ea typeface="Mongolian Baiti" charset="0"/>
              <a:cs typeface="Mongolian Bait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700" dirty="0" smtClean="0">
                <a:latin typeface="Mongolian Baiti" charset="0"/>
                <a:ea typeface="Mongolian Baiti" charset="0"/>
                <a:cs typeface="Mongolian Baiti" charset="0"/>
              </a:rPr>
              <a:t>Settings Screen</a:t>
            </a:r>
          </a:p>
          <a:p>
            <a:r>
              <a:rPr lang="en-US" sz="2700" dirty="0" smtClean="0">
                <a:latin typeface="Mongolian Baiti" charset="0"/>
                <a:ea typeface="Mongolian Baiti" charset="0"/>
                <a:cs typeface="Mongolian Baiti" charset="0"/>
              </a:rPr>
              <a:t>Forgotten Password Retrieval</a:t>
            </a:r>
          </a:p>
          <a:p>
            <a:r>
              <a:rPr lang="en-US" sz="2700" dirty="0" smtClean="0">
                <a:latin typeface="Mongolian Baiti" charset="0"/>
                <a:ea typeface="Mongolian Baiti" charset="0"/>
                <a:cs typeface="Mongolian Baiti" charset="0"/>
              </a:rPr>
              <a:t>Let Coaches Login</a:t>
            </a:r>
          </a:p>
          <a:p>
            <a:r>
              <a:rPr lang="en-US" sz="2700" dirty="0" smtClean="0">
                <a:latin typeface="Mongolian Baiti" charset="0"/>
                <a:ea typeface="Mongolian Baiti" charset="0"/>
                <a:cs typeface="Mongolian Baiti" charset="0"/>
              </a:rPr>
              <a:t>Users can rate a coach</a:t>
            </a:r>
          </a:p>
          <a:p>
            <a:r>
              <a:rPr lang="en-US" sz="2700" dirty="0" smtClean="0">
                <a:latin typeface="Mongolian Baiti" charset="0"/>
                <a:ea typeface="Mongolian Baiti" charset="0"/>
                <a:cs typeface="Mongolian Baiti" charset="0"/>
              </a:rPr>
              <a:t>Users can share files with coaches</a:t>
            </a:r>
          </a:p>
          <a:p>
            <a:r>
              <a:rPr lang="en-US" sz="2700" dirty="0" smtClean="0">
                <a:latin typeface="Mongolian Baiti" charset="0"/>
                <a:ea typeface="Mongolian Baiti" charset="0"/>
                <a:cs typeface="Mongolian Baiti" charset="0"/>
              </a:rPr>
              <a:t>Users can create appointments with coaches</a:t>
            </a:r>
          </a:p>
          <a:p>
            <a:r>
              <a:rPr lang="en-US" sz="2700" dirty="0" smtClean="0">
                <a:latin typeface="Mongolian Baiti" charset="0"/>
                <a:ea typeface="Mongolian Baiti" charset="0"/>
                <a:cs typeface="Mongolian Baiti" charset="0"/>
              </a:rPr>
              <a:t>Users can invite friends to the app </a:t>
            </a:r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golian Baiti" charset="0"/>
                <a:ea typeface="Mongolian Baiti" charset="0"/>
                <a:cs typeface="Mongolian Baiti" charset="0"/>
              </a:rPr>
              <a:t>Summary</a:t>
            </a:r>
            <a:endParaRPr lang="en-US" dirty="0">
              <a:latin typeface="Mongolian Baiti" charset="0"/>
              <a:ea typeface="Mongolian Baiti" charset="0"/>
              <a:cs typeface="Mongolian Bait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1595725"/>
            <a:ext cx="6711654" cy="4195481"/>
          </a:xfrm>
        </p:spPr>
        <p:txBody>
          <a:bodyPr>
            <a:normAutofit lnSpcReduction="10000"/>
          </a:bodyPr>
          <a:lstStyle/>
          <a:p>
            <a:r>
              <a:rPr lang="en-US" sz="2700" dirty="0" smtClean="0">
                <a:latin typeface="Mongolian Baiti" charset="0"/>
                <a:ea typeface="Mongolian Baiti" charset="0"/>
                <a:cs typeface="Mongolian Baiti" charset="0"/>
              </a:rPr>
              <a:t>This application allow users to plan and perform activities that gives them Joy, Passion and Contribution, allowing them to become a better person.</a:t>
            </a:r>
          </a:p>
          <a:p>
            <a:r>
              <a:rPr lang="en-US" sz="2700" dirty="0" smtClean="0">
                <a:latin typeface="Mongolian Baiti" charset="0"/>
                <a:ea typeface="Mongolian Baiti" charset="0"/>
                <a:cs typeface="Mongolian Baiti" charset="0"/>
              </a:rPr>
              <a:t>By using this app, they will become less addictive to social media.</a:t>
            </a:r>
          </a:p>
          <a:p>
            <a:pPr marL="0" indent="0">
              <a:buNone/>
            </a:pPr>
            <a:endParaRPr lang="en-US" sz="2700" dirty="0" smtClean="0">
              <a:latin typeface="Mongolian Baiti" charset="0"/>
              <a:ea typeface="Mongolian Baiti" charset="0"/>
              <a:cs typeface="Mongolian Baiti" charset="0"/>
            </a:endParaRPr>
          </a:p>
          <a:p>
            <a:pPr marL="0" indent="0">
              <a:buNone/>
            </a:pPr>
            <a:r>
              <a:rPr lang="en-US" sz="2700" b="1" dirty="0" smtClean="0">
                <a:latin typeface="Mongolian Baiti" charset="0"/>
                <a:ea typeface="Mongolian Baiti" charset="0"/>
                <a:cs typeface="Mongolian Baiti" charset="0"/>
              </a:rPr>
              <a:t>Lazaro Fernandez</a:t>
            </a:r>
            <a:r>
              <a:rPr lang="en-US" sz="2700" dirty="0" smtClean="0">
                <a:latin typeface="Mongolian Baiti" charset="0"/>
                <a:ea typeface="Mongolian Baiti" charset="0"/>
                <a:cs typeface="Mongolian Baiti" charset="0"/>
              </a:rPr>
              <a:t>, </a:t>
            </a:r>
            <a:r>
              <a:rPr lang="en-US" sz="2700" u="sng" dirty="0" smtClean="0">
                <a:latin typeface="Mongolian Baiti" charset="0"/>
                <a:ea typeface="Mongolian Baiti" charset="0"/>
                <a:cs typeface="Mongolian Baiti" charset="0"/>
              </a:rPr>
              <a:t>lfern216@fiu.edu</a:t>
            </a:r>
          </a:p>
          <a:p>
            <a:pPr marL="0" indent="0">
              <a:buNone/>
            </a:pPr>
            <a:r>
              <a:rPr lang="en-US" sz="2700" b="1" u="sng" dirty="0" smtClean="0">
                <a:latin typeface="Mongolian Baiti" charset="0"/>
                <a:ea typeface="Mongolian Baiti" charset="0"/>
                <a:cs typeface="Mongolian Baiti" charset="0"/>
              </a:rPr>
              <a:t>Natalia </a:t>
            </a:r>
            <a:r>
              <a:rPr lang="en-US" sz="2700" b="1" u="sng" dirty="0" err="1" smtClean="0">
                <a:latin typeface="Mongolian Baiti" charset="0"/>
                <a:ea typeface="Mongolian Baiti" charset="0"/>
                <a:cs typeface="Mongolian Baiti" charset="0"/>
              </a:rPr>
              <a:t>Filippova</a:t>
            </a:r>
            <a:r>
              <a:rPr lang="en-US" sz="2700" u="sng" dirty="0" smtClean="0">
                <a:latin typeface="Mongolian Baiti" charset="0"/>
                <a:ea typeface="Mongolian Baiti" charset="0"/>
                <a:cs typeface="Mongolian Baiti" charset="0"/>
              </a:rPr>
              <a:t>, </a:t>
            </a:r>
            <a:r>
              <a:rPr lang="en-US" sz="2700" u="sng" dirty="0">
                <a:latin typeface="Mongolian Baiti" charset="0"/>
                <a:ea typeface="Mongolian Baiti" charset="0"/>
                <a:cs typeface="Mongolian Baiti" charset="0"/>
              </a:rPr>
              <a:t>nfili001@fiu.edu </a:t>
            </a:r>
          </a:p>
          <a:p>
            <a:pPr marL="0" indent="0">
              <a:buNone/>
            </a:pPr>
            <a:endParaRPr lang="en-US" sz="2700" dirty="0">
              <a:latin typeface="Mongolian Baiti" charset="0"/>
              <a:ea typeface="Mongolian Baiti" charset="0"/>
              <a:cs typeface="Mongolian Bait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102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350</TotalTime>
  <Words>233</Words>
  <Application>Microsoft Macintosh PowerPoint</Application>
  <PresentationFormat>On-screen Show (4:3)</PresentationFormat>
  <Paragraphs>35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Calibri</vt:lpstr>
      <vt:lpstr>Century Gothic</vt:lpstr>
      <vt:lpstr>Lato</vt:lpstr>
      <vt:lpstr>Mongolian Baiti</vt:lpstr>
      <vt:lpstr>Noto Sans Symbols</vt:lpstr>
      <vt:lpstr>Trebuchet MS</vt:lpstr>
      <vt:lpstr>Wingdings 3</vt:lpstr>
      <vt:lpstr>Arial</vt:lpstr>
      <vt:lpstr>Ion</vt:lpstr>
      <vt:lpstr>Life Management 2.0    Team Members: Lazaro Fernandez, Natalia Filippova, and Eric Rado Product Owner: Ranjeet Deshmukh Team Instructor: Masoud Sadjadi  </vt:lpstr>
      <vt:lpstr>  Problem</vt:lpstr>
      <vt:lpstr>  Solution</vt:lpstr>
      <vt:lpstr>Use Case</vt:lpstr>
      <vt:lpstr>Minimal Class Diagram </vt:lpstr>
      <vt:lpstr>Shortcomings/Wishlist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Management 2.0  Team Members: Lazaro Fernandez, Fernando Mojena Product Owner: Ranjeet Deshmukh Instructor: Masoud Sadjadi  </dc:title>
  <cp:lastModifiedBy>Microsoft Office User</cp:lastModifiedBy>
  <cp:revision>22</cp:revision>
  <dcterms:modified xsi:type="dcterms:W3CDTF">2017-11-29T03:12:28Z</dcterms:modified>
</cp:coreProperties>
</file>