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embeddedFontLst>
    <p:embeddedFont>
      <p:font typeface="Roboto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" d="100"/>
          <a:sy n="11" d="100"/>
        </p:scale>
        <p:origin x="1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80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4999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80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4" y="1757359"/>
            <a:ext cx="29627400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4" y="10242550"/>
            <a:ext cx="29627400" cy="2896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12509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7" marR="0" lvl="1" indent="11350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10572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4" marR="0" lvl="3" indent="706435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9" marR="0" lvl="4" indent="69691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9" marR="0" lvl="5" indent="69691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9" marR="0" lvl="6" indent="69691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9" marR="0" lvl="7" indent="69691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9" marR="0" lvl="8" indent="69691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80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4999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80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800" cy="940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00" cy="1121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80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4999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80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356" y="16778683"/>
            <a:ext cx="37450200" cy="740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518" y="9428983"/>
            <a:ext cx="37450200" cy="2210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12509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7" marR="0" lvl="1" indent="11350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10572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4" marR="0" lvl="3" indent="706435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9" marR="0" lvl="4" indent="69691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9" marR="0" lvl="5" indent="69691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9" marR="0" lvl="6" indent="69691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9" marR="0" lvl="7" indent="69691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9" marR="0" lvl="8" indent="69691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80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4999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80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4" y="1757359"/>
            <a:ext cx="29627400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150" y="9910749"/>
            <a:ext cx="28963800" cy="2962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12509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7" marR="0" lvl="1" indent="11350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10572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4" marR="0" lvl="3" indent="706435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9" marR="0" lvl="4" indent="69691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9" marR="0" lvl="5" indent="69691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9" marR="0" lvl="6" indent="69691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9" marR="0" lvl="7" indent="69691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9" marR="0" lvl="8" indent="69691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80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4999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80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400" cy="3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400" cy="2633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400" cy="515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80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4999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80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2" y="1748116"/>
            <a:ext cx="10830000" cy="743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300" cy="374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996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7" marR="0" lvl="1" indent="-8143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6191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4" marR="0" lvl="3" indent="-69056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9" marR="0" lvl="4" indent="-70008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9" marR="0" lvl="5" indent="-70008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9" marR="0" lvl="6" indent="-70008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9" marR="0" lvl="7" indent="-70008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9" marR="0" lvl="8" indent="-70008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2" y="9184339"/>
            <a:ext cx="10830000" cy="3002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80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4999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80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4" y="1757359"/>
            <a:ext cx="29627400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80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4999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80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4" y="1757359"/>
            <a:ext cx="29627400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1" y="9825317"/>
            <a:ext cx="14544600" cy="409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1" y="13919948"/>
            <a:ext cx="14544600" cy="2528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149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7" marR="0" lvl="1" indent="-966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334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4" marR="0" lvl="3" indent="-76676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9" marR="0" lvl="4" indent="-77628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9" marR="0" lvl="5" indent="-77628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9" marR="0" lvl="6" indent="-77628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9" marR="0" lvl="7" indent="-77628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9" marR="0" lvl="8" indent="-77628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00" cy="409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00" cy="2528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149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7" marR="0" lvl="1" indent="-966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334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4" marR="0" lvl="3" indent="-76676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9" marR="0" lvl="4" indent="-77628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9" marR="0" lvl="5" indent="-77628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9" marR="0" lvl="6" indent="-77628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9" marR="0" lvl="7" indent="-77628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9" marR="0" lvl="8" indent="-77628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80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4999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80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4" y="1757359"/>
            <a:ext cx="29627400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2" y="10242177"/>
            <a:ext cx="14756700" cy="2896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0731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7" marR="0" lvl="1" indent="-8905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695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4" marR="0" lvl="3" indent="-72866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9" marR="0" lvl="4" indent="-73818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9" marR="0" lvl="5" indent="-73818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9" marR="0" lvl="6" indent="-73818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9" marR="0" lvl="7" indent="-73818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9" marR="0" lvl="8" indent="-73818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700" cy="2896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0731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7" marR="0" lvl="1" indent="-8905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695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4" marR="0" lvl="3" indent="-72866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9" marR="0" lvl="4" indent="-73818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9" marR="0" lvl="5" indent="-73818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9" marR="0" lvl="6" indent="-73818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9" marR="0" lvl="7" indent="-73818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9" marR="0" lvl="8" indent="-73818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80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4999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80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1000" cy="871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1000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80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4999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80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4" y="1757359"/>
            <a:ext cx="29627400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4" y="10242550"/>
            <a:ext cx="29627400" cy="2896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12509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7" marR="0" lvl="1" indent="11350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10572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4" marR="0" lvl="3" indent="706435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9" marR="0" lvl="4" indent="69691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9" marR="0" lvl="5" indent="69691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9" marR="0" lvl="6" indent="69691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9" marR="0" lvl="7" indent="69691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9" marR="0" lvl="8" indent="69691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80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4999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80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gif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335775" y="2051850"/>
            <a:ext cx="15357300" cy="1077899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2017, Spring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567475" y="3129750"/>
            <a:ext cx="19797600" cy="19140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MYVIPCITY 1.0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Darshana Sebastian,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Mohsen Taheri,</a:t>
            </a:r>
            <a:r>
              <a:rPr lang="en-US" sz="3500" b="0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0" y="6095924"/>
            <a:ext cx="32918400" cy="348672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5"/>
            <a:ext cx="9424499" cy="585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Tourism is a trade which enhances the revenue of a country. Most of the tourists will not be having ideas on where to go in a particular place. It will be time consuming for a visitor to browse multiple websites to make better decisions.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79999" cy="7301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1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967950" y="6095925"/>
            <a:ext cx="8349299" cy="585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current system allows user to: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Roboto"/>
              <a:buChar char="•"/>
            </a:pP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Search businesses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Roboto"/>
              <a:buChar char="•"/>
            </a:pP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Give Attend Request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Roboto"/>
              <a:buChar char="•"/>
            </a:pP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Choose VIP Hosts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Roboto"/>
              <a:buChar char="•"/>
            </a:pP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Rate VIP Hosts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Roboto"/>
              <a:buChar char="•"/>
            </a:pP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Choose the type of service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811950" y="23063150"/>
            <a:ext cx="9248999" cy="86360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Requirements in the web application include: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Roboto"/>
              <a:buChar char="•"/>
            </a:pP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Login with a user account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Roboto"/>
              <a:buChar char="•"/>
            </a:pP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Search/Filter Businesses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Roboto"/>
              <a:buChar char="•"/>
            </a:pP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Choose Business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Roboto"/>
              <a:buChar char="•"/>
            </a:pP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Give Attend Request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Roboto"/>
              <a:buChar char="•"/>
            </a:pP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Choose VIP Hosts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Roboto"/>
              <a:buChar char="•"/>
            </a:pP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Choose Type of Service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Roboto"/>
              <a:buChar char="•"/>
            </a:pP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Rate and Review VIP hosts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2183375" y="23063150"/>
            <a:ext cx="9975600" cy="892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2183375" y="33085225"/>
            <a:ext cx="9975600" cy="7303800"/>
          </a:xfrm>
          <a:prstGeom prst="rect">
            <a:avLst/>
          </a:prstGeom>
          <a:noFill/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3383100" y="23063123"/>
            <a:ext cx="7933799" cy="98917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Studio IDE were used </a:t>
            </a:r>
            <a:r>
              <a:rPr lang="en-US" sz="44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create a cross-platform system</a:t>
            </a: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Rules and Data are stored in an SQL Server.</a:t>
            </a: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Microsoft Azure is used  as a web server to host the system.</a:t>
            </a: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HTML is used as a User Interface.</a:t>
            </a: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US" sz="440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Sendgrid</a:t>
            </a:r>
            <a:r>
              <a:rPr lang="en-US" sz="44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used as an email service provider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44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44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811950" y="33020500"/>
            <a:ext cx="9248999" cy="73685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636400" y="12853375"/>
            <a:ext cx="29680801" cy="92132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3383500" y="33415184"/>
            <a:ext cx="7933799" cy="69739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This project is the first release of the attempt for a tourism based web portal for South Florida.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This application will be extremely useful for attracting tourists into a particular location. And as the need arises it can be used throughout the United States</a:t>
            </a:r>
            <a:r>
              <a:rPr lang="en-US" sz="4100" i="0" u="none" strike="noStrike" cap="none" dirty="0">
                <a:solidFill>
                  <a:srgbClr val="33669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9906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endParaRPr sz="8400" b="0" i="0" u="none" strike="noStrike" cap="non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27469371" y="534114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endParaRPr sz="8400" b="0" i="0" u="none" strike="noStrike" cap="non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2183375" y="6095925"/>
            <a:ext cx="9662100" cy="585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web portal which allows the users to  search/filters the businesses according to their demands at a particular location. This will allow them to easily take decisions regarding where to go, give attend request and will also provide the users with VIP Host service.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6343000" y="41615475"/>
            <a:ext cx="25737001" cy="13565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work supported by my mentor Mohsen Taheri and Instructor, Prof. </a:t>
            </a:r>
            <a:r>
              <a:rPr lang="en-US" sz="3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 am thankful to the help that I received from my group member, Angel Parades.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98114" y="572016"/>
            <a:ext cx="3200515" cy="146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5">
            <a:alphaModFix/>
          </a:blip>
          <a:srcRect b="26748"/>
          <a:stretch/>
        </p:blipFill>
        <p:spPr>
          <a:xfrm>
            <a:off x="24763818" y="2575550"/>
            <a:ext cx="1954626" cy="123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70930" y="3855092"/>
            <a:ext cx="4022301" cy="1337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883584" y="3426839"/>
            <a:ext cx="2846785" cy="1508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76935" y="1834825"/>
            <a:ext cx="4135129" cy="907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9035315" y="809083"/>
            <a:ext cx="2736513" cy="1399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37447" y="3928180"/>
            <a:ext cx="4214425" cy="126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86878" y="304945"/>
            <a:ext cx="1945333" cy="194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811950" y="14206300"/>
            <a:ext cx="11370600" cy="73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3735050" y="14387425"/>
            <a:ext cx="7620000" cy="72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1845475" y="13749125"/>
            <a:ext cx="8884800" cy="78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677743" y="34251659"/>
            <a:ext cx="7468641" cy="563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2234224" y="23786205"/>
            <a:ext cx="9924751" cy="7579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2234223" y="34068683"/>
            <a:ext cx="9662099" cy="5822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340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Roboto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Darshana Sebastian</cp:lastModifiedBy>
  <cp:revision>2</cp:revision>
  <dcterms:modified xsi:type="dcterms:W3CDTF">2017-04-17T19:36:04Z</dcterms:modified>
</cp:coreProperties>
</file>