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3" r:id="rId3"/>
    <p:sldId id="356" r:id="rId4"/>
    <p:sldId id="345" r:id="rId5"/>
    <p:sldId id="357" r:id="rId6"/>
    <p:sldId id="346" r:id="rId7"/>
    <p:sldId id="358" r:id="rId8"/>
    <p:sldId id="365" r:id="rId9"/>
    <p:sldId id="349" r:id="rId10"/>
    <p:sldId id="350" r:id="rId11"/>
    <p:sldId id="351" r:id="rId12"/>
    <p:sldId id="352" r:id="rId13"/>
    <p:sldId id="359" r:id="rId14"/>
    <p:sldId id="353" r:id="rId15"/>
    <p:sldId id="364" r:id="rId16"/>
    <p:sldId id="354" r:id="rId17"/>
    <p:sldId id="363" r:id="rId18"/>
    <p:sldId id="366" r:id="rId19"/>
    <p:sldId id="367" r:id="rId20"/>
    <p:sldId id="355" r:id="rId21"/>
    <p:sldId id="360" r:id="rId22"/>
    <p:sldId id="361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3" autoAdjust="0"/>
    <p:restoredTop sz="82336" autoAdjust="0"/>
  </p:normalViewPr>
  <p:slideViewPr>
    <p:cSldViewPr snapToObjects="1">
      <p:cViewPr varScale="1">
        <p:scale>
          <a:sx n="96" d="100"/>
          <a:sy n="96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21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51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097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870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236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203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72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31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39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05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C51E-94FE-4EA3-9632-37695468AD72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4D78-FCC2-40B4-987C-246307192CE6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CBCA-7388-4E1A-BAF6-17486ACF2434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F3A49-14E6-442A-8033-A8225B229CA5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A322-CABC-4460-A606-AB4BCCCBEACD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5573-B59F-4A40-8715-17FA852A1259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08AD-425F-4775-B4E0-BB115F66D29C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29FD-4BC1-4E48-B7DD-BCBA95BC7AF9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597D-6130-464B-9D3E-3A1D0D3CB7DB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6B0D-9E78-4000-9B46-108CCFA59DB2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57D7-E072-4C6B-85A3-FC101812524D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1417-C2DD-4C9C-9B7F-24A4905C0EAD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E409-C98F-4836-AB37-F938F6FE38A7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B1C2-62C7-4F1A-9DF0-1804097D74BC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EFB1-89E3-4517-A18C-02DD58AA2D7B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B9FD-5F84-40EE-BE92-5187585C0991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BB3EB8-314F-4CE3-939A-F78A6BE43B76}" type="datetime1">
              <a:rPr lang="en-US"/>
              <a:pPr>
                <a:defRPr/>
              </a:pPr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slideLayout" Target="../slideLayouts/slideLayout10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8686800" cy="24384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Medzmate 1.0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Members: Juan C. Correa, Pedro Montero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Owner: Peter Dickson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Instructor: Masoud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2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December 11,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Fall 2015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4" name="image0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95400" y="1676400"/>
            <a:ext cx="5886450" cy="38004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data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Format: JSON files.</a:t>
            </a:r>
          </a:p>
          <a:p>
            <a:pPr lvl="1"/>
            <a:r>
              <a:rPr lang="en-US" dirty="0" smtClean="0"/>
              <a:t>Storage: </a:t>
            </a:r>
            <a:r>
              <a:rPr lang="en-US" dirty="0" err="1" smtClean="0"/>
              <a:t>Raspbian</a:t>
            </a:r>
            <a:r>
              <a:rPr lang="en-US" dirty="0" smtClean="0"/>
              <a:t> file system.</a:t>
            </a:r>
          </a:p>
          <a:p>
            <a:pPr lvl="1"/>
            <a:r>
              <a:rPr lang="en-US" dirty="0" smtClean="0"/>
              <a:t>Storage: Android file system.</a:t>
            </a:r>
          </a:p>
          <a:p>
            <a:r>
              <a:rPr lang="en-US" dirty="0" smtClean="0"/>
              <a:t>Security/Privacy</a:t>
            </a:r>
          </a:p>
          <a:p>
            <a:pPr lvl="1"/>
            <a:r>
              <a:rPr lang="en-US" dirty="0" smtClean="0"/>
              <a:t>Initial version Medzmate 1.0 will not take in consideration security as a paramount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image2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05000" y="1425575"/>
            <a:ext cx="5486400" cy="45180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Behavioral Patterns</a:t>
            </a:r>
          </a:p>
          <a:p>
            <a:pPr lvl="1"/>
            <a:r>
              <a:rPr lang="en-US" dirty="0" smtClean="0"/>
              <a:t>Observer or Publish-Subscribe</a:t>
            </a:r>
          </a:p>
          <a:p>
            <a:pPr lvl="1"/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Iterator</a:t>
            </a:r>
          </a:p>
          <a:p>
            <a:r>
              <a:rPr lang="en-US" i="1" dirty="0" smtClean="0"/>
              <a:t>Structural Patterns</a:t>
            </a:r>
          </a:p>
          <a:p>
            <a:pPr lvl="1"/>
            <a:r>
              <a:rPr lang="en-US" dirty="0" smtClean="0"/>
              <a:t>Facade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+mn-cs"/>
              </a:rPr>
              <a:t>Scheduler algorithm()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WHILE (true) 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    IF </a:t>
            </a:r>
            <a:r>
              <a:rPr lang="en-US" dirty="0" err="1"/>
              <a:t>IsTime</a:t>
            </a:r>
            <a:r>
              <a:rPr lang="en-US" dirty="0"/>
              <a:t>() THEN </a:t>
            </a:r>
            <a:r>
              <a:rPr lang="en-US" dirty="0" err="1"/>
              <a:t>ThrowDispensingEvent</a:t>
            </a:r>
            <a:r>
              <a:rPr lang="en-US" dirty="0" smtClean="0"/>
              <a:t>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 smtClean="0"/>
              <a:t>END</a:t>
            </a:r>
          </a:p>
          <a:p>
            <a:pPr marL="444500" indent="-457200"/>
            <a:r>
              <a:rPr lang="en-US" sz="2200" dirty="0" err="1" smtClean="0">
                <a:cs typeface="+mn-cs"/>
              </a:rPr>
              <a:t>IsTime</a:t>
            </a:r>
            <a:r>
              <a:rPr lang="en-US" sz="2200" dirty="0" smtClean="0">
                <a:cs typeface="+mn-cs"/>
              </a:rPr>
              <a:t> </a:t>
            </a:r>
            <a:r>
              <a:rPr lang="en-US" sz="2200" dirty="0">
                <a:cs typeface="+mn-cs"/>
              </a:rPr>
              <a:t>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FOREACH straw s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    IF </a:t>
            </a:r>
            <a:r>
              <a:rPr lang="en-US" dirty="0" err="1"/>
              <a:t>s.DispensesOnTime</a:t>
            </a:r>
            <a:r>
              <a:rPr lang="en-US" dirty="0"/>
              <a:t>( </a:t>
            </a:r>
            <a:r>
              <a:rPr lang="en-US" dirty="0" err="1"/>
              <a:t>getComputerTime</a:t>
            </a:r>
            <a:r>
              <a:rPr lang="en-US" dirty="0"/>
              <a:t>())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            RETURN </a:t>
            </a:r>
            <a:r>
              <a:rPr lang="en-US" dirty="0" smtClean="0"/>
              <a:t>TRUE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ELSE </a:t>
            </a:r>
            <a:r>
              <a:rPr lang="en-US" sz="2000" dirty="0"/>
              <a:t>RETURN FALSE </a:t>
            </a:r>
            <a:endParaRPr lang="en-US" sz="2000" dirty="0" smtClean="0"/>
          </a:p>
          <a:p>
            <a:pPr marL="739775" lvl="1" indent="-457200">
              <a:buFont typeface="+mj-lt"/>
              <a:buAutoNum type="arabicPeriod"/>
            </a:pPr>
            <a:r>
              <a:rPr lang="en-US" dirty="0" smtClean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descent parser algorithm: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JSON ::= ‘[‘ </a:t>
            </a:r>
            <a:r>
              <a:rPr lang="en-US" dirty="0" err="1"/>
              <a:t>PropertyArray</a:t>
            </a:r>
            <a:endParaRPr lang="en-US" dirty="0"/>
          </a:p>
          <a:p>
            <a:pPr marL="739775" lvl="1" indent="-457200">
              <a:buFont typeface="+mj-lt"/>
              <a:buAutoNum type="arabicPeriod"/>
            </a:pPr>
            <a:r>
              <a:rPr lang="en-US" dirty="0" err="1"/>
              <a:t>PropertyArray</a:t>
            </a:r>
            <a:r>
              <a:rPr lang="en-US" dirty="0"/>
              <a:t>::=  Property  Properties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Properties ::= ‘,’ Property Properties | ‘]’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Property ::= ‘{‘ </a:t>
            </a:r>
            <a:r>
              <a:rPr lang="en-US" dirty="0" err="1"/>
              <a:t>NameValuePair</a:t>
            </a:r>
            <a:endParaRPr lang="en-US" dirty="0"/>
          </a:p>
          <a:p>
            <a:pPr marL="739775" lvl="1" indent="-457200">
              <a:buFont typeface="+mj-lt"/>
              <a:buAutoNum type="arabicPeriod"/>
            </a:pPr>
            <a:r>
              <a:rPr lang="en-US" dirty="0" err="1"/>
              <a:t>NameValuePair</a:t>
            </a:r>
            <a:r>
              <a:rPr lang="en-US" dirty="0"/>
              <a:t> ::= ‘ “name” :’ alphanumeric ‘,’ ‘ “value” :’ alphanumeric </a:t>
            </a:r>
            <a:r>
              <a:rPr lang="en-US" dirty="0" smtClean="0"/>
              <a:t>‘}’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8294" y="1409976"/>
            <a:ext cx="816582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U. Story </a:t>
            </a:r>
            <a:r>
              <a:rPr lang="en-US" sz="2400" b="1" dirty="0"/>
              <a:t># 002 Add new medicine detailed </a:t>
            </a:r>
            <a:r>
              <a:rPr lang="en-US" sz="2400" b="1" dirty="0" smtClean="0"/>
              <a:t>information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endParaRPr lang="en-US" b="1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/>
              <a:t>Test 002C – </a:t>
            </a:r>
            <a:r>
              <a:rPr lang="en-US" b="1" dirty="0"/>
              <a:t>Verify user can Submit data.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smtClean="0"/>
              <a:t>Preconditions</a:t>
            </a:r>
            <a:r>
              <a:rPr lang="en-US" b="1" dirty="0"/>
              <a:t>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must be on medicine detailed information </a:t>
            </a:r>
            <a:r>
              <a:rPr lang="en-US" dirty="0" smtClean="0"/>
              <a:t>form</a:t>
            </a:r>
          </a:p>
          <a:p>
            <a:pPr lvl="0"/>
            <a:r>
              <a:rPr lang="en-US" dirty="0" smtClean="0"/>
              <a:t>        </a:t>
            </a:r>
            <a:r>
              <a:rPr lang="en-US" b="1" dirty="0" smtClean="0"/>
              <a:t>Input </a:t>
            </a:r>
            <a:r>
              <a:rPr lang="en-US" b="1" dirty="0"/>
              <a:t>Data: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Medicine </a:t>
            </a:r>
            <a:r>
              <a:rPr lang="en-US" dirty="0"/>
              <a:t>name = Aspirin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Doctor's name = Pedro Montero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Pills quantity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Expiration Date (MM/DD/YY) = today + 1 month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Mass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Dosage frequency (per day) = 4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Frequency (days of the week) = daily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Link with order container (type A, B, C) = none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Symptoms = some Symptoms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Side Effects = thinned blood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Steps </a:t>
            </a:r>
            <a:r>
              <a:rPr lang="en-US" b="1" dirty="0"/>
              <a:t>to be executed: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Click button ‘Submit’</a:t>
            </a:r>
            <a:endParaRPr lang="en-US" dirty="0"/>
          </a:p>
          <a:p>
            <a:r>
              <a:rPr lang="en-US" dirty="0"/>
              <a:t>        </a:t>
            </a:r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0353" y="1476238"/>
            <a:ext cx="8101705" cy="4739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</a:t>
            </a:r>
            <a:r>
              <a:rPr lang="en-US" sz="2400" b="1" dirty="0" smtClean="0"/>
              <a:t>. Story </a:t>
            </a:r>
            <a:r>
              <a:rPr lang="en-US" sz="2400" b="1" dirty="0"/>
              <a:t># 002 Add new medicine detailed information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●"/>
            </a:pPr>
            <a:endParaRPr lang="en-US" sz="8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/>
              <a:t>Test 002C – Verify user can Submit data.</a:t>
            </a:r>
            <a:endParaRPr lang="en-US" dirty="0"/>
          </a:p>
          <a:p>
            <a:r>
              <a:rPr lang="en-US" b="1" dirty="0" smtClean="0"/>
              <a:t>	Expected </a:t>
            </a:r>
            <a:r>
              <a:rPr lang="en-US" b="1" dirty="0"/>
              <a:t>result: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User is back at loading deck screen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was saved to </a:t>
            </a:r>
            <a:r>
              <a:rPr lang="en-US" dirty="0" smtClean="0"/>
              <a:t>database:</a:t>
            </a:r>
            <a:endParaRPr lang="en-US" dirty="0"/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Medicine name = Aspirin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Doctor's name = Pedro Montero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Pills quantity = 1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Expiration Date (MM/DD/YY) = today + 1 month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Mass = 1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Dosage frequency (per day) = 4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Frequency (days of the week) = daily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Link with order container (type A, B, C) = none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Symptoms = some Symptoms</a:t>
            </a:r>
          </a:p>
          <a:p>
            <a:pPr marL="1714500" lvl="3" indent="-342900">
              <a:buFont typeface="+mj-lt"/>
              <a:buAutoNum type="alphaLcPeriod"/>
            </a:pPr>
            <a:r>
              <a:rPr lang="en-US" dirty="0"/>
              <a:t>Side Effects = thinned blood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JSON file sent to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9464" y="1413290"/>
            <a:ext cx="862808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U</a:t>
            </a:r>
            <a:r>
              <a:rPr lang="en-US" sz="2400" b="1" dirty="0" smtClean="0"/>
              <a:t>. Story </a:t>
            </a:r>
            <a:r>
              <a:rPr lang="en-US" sz="2400" b="1" dirty="0"/>
              <a:t># 002 Add new medicine detailed information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05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800" b="1" dirty="0" smtClean="0"/>
          </a:p>
          <a:p>
            <a:pPr lvl="0"/>
            <a:r>
              <a:rPr lang="en-US" b="1" dirty="0" smtClean="0"/>
              <a:t>Test </a:t>
            </a:r>
            <a:r>
              <a:rPr lang="en-US" b="1" dirty="0"/>
              <a:t>002D – Verify user can not submit without the Medicine Name.</a:t>
            </a:r>
            <a:endParaRPr lang="en-US" dirty="0"/>
          </a:p>
          <a:p>
            <a:pPr lvl="1"/>
            <a:r>
              <a:rPr lang="en-US" b="1" dirty="0"/>
              <a:t>Preconditions: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User must be on medicine detailed information form</a:t>
            </a:r>
            <a:endParaRPr lang="en-US" dirty="0"/>
          </a:p>
          <a:p>
            <a:pPr lvl="1"/>
            <a:r>
              <a:rPr lang="en-US" b="1" dirty="0"/>
              <a:t>Input Data: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Medicine name =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Doctor’s name = Pedro Montero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Pills quantity = 1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Expiration Date (MM/DD/YY) = today + 1 month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Mass = 1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Dosage frequency (per day) = 4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Frequency (days of the week) = daily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Link with order container (type A, B, C) = none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Symptoms = some Symptoms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Side Effects = thinned </a:t>
            </a:r>
            <a:r>
              <a:rPr lang="en-US" dirty="0" smtClean="0"/>
              <a:t>blood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9464" y="1413290"/>
            <a:ext cx="862808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U</a:t>
            </a:r>
            <a:r>
              <a:rPr lang="en-US" sz="2400" b="1" dirty="0" smtClean="0"/>
              <a:t>. Story </a:t>
            </a:r>
            <a:r>
              <a:rPr lang="en-US" sz="2400" b="1" dirty="0"/>
              <a:t># 002 Add new medicine detailed information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05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800" b="1" dirty="0" smtClean="0"/>
          </a:p>
          <a:p>
            <a:pPr lvl="0"/>
            <a:r>
              <a:rPr lang="en-US" b="1" dirty="0" smtClean="0"/>
              <a:t>Test </a:t>
            </a:r>
            <a:r>
              <a:rPr lang="en-US" b="1" dirty="0"/>
              <a:t>002D – Verify user can not submit without the Medicine Name.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Steps </a:t>
            </a:r>
            <a:r>
              <a:rPr lang="en-US" b="1" dirty="0"/>
              <a:t>to be executed: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data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button ‘Submit’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Expected </a:t>
            </a:r>
            <a:r>
              <a:rPr lang="en-US" b="1" dirty="0"/>
              <a:t>result:</a:t>
            </a:r>
            <a:endParaRPr lang="en-US" dirty="0"/>
          </a:p>
          <a:p>
            <a:pPr lvl="1"/>
            <a:r>
              <a:rPr lang="en-US" dirty="0"/>
              <a:t>Form scrolls to </a:t>
            </a:r>
            <a:r>
              <a:rPr lang="en-US" dirty="0" smtClean="0"/>
              <a:t>the Medicine </a:t>
            </a:r>
            <a:r>
              <a:rPr lang="en-US" dirty="0"/>
              <a:t>name field and </a:t>
            </a:r>
            <a:r>
              <a:rPr lang="en-US" dirty="0" smtClean="0"/>
              <a:t>displays </a:t>
            </a:r>
            <a:r>
              <a:rPr lang="en-US" dirty="0"/>
              <a:t>a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Required field message”</a:t>
            </a:r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0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7583487" cy="4208463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Whole Project:</a:t>
            </a:r>
          </a:p>
          <a:p>
            <a:pPr lvl="1">
              <a:defRPr/>
            </a:pPr>
            <a:r>
              <a:rPr lang="is-IS" sz="1600" dirty="0" smtClean="0"/>
              <a:t>Medzmate is a revolutionary drug dispenser intented to improve the dispensing process in the pharmaceutical and medical industries.</a:t>
            </a:r>
          </a:p>
          <a:p>
            <a:pPr lvl="1">
              <a:defRPr/>
            </a:pPr>
            <a:r>
              <a:rPr lang="is-IS" sz="1600" dirty="0" smtClean="0"/>
              <a:t>It can carry up to 10 different pills and provide a constant supply for more than a month without refills.</a:t>
            </a:r>
          </a:p>
          <a:p>
            <a:pPr lvl="1">
              <a:defRPr/>
            </a:pPr>
            <a:r>
              <a:rPr lang="is-IS" sz="1600" dirty="0" smtClean="0"/>
              <a:t>It dispenses only the right medications at the right time</a:t>
            </a:r>
            <a:r>
              <a:rPr lang="is-IS" sz="1600" dirty="0" smtClean="0"/>
              <a:t>.</a:t>
            </a:r>
          </a:p>
          <a:p>
            <a:pPr lvl="1">
              <a:defRPr/>
            </a:pPr>
            <a:r>
              <a:rPr lang="is-IS" sz="1600" dirty="0" smtClean="0"/>
              <a:t>The process of setting and refilling the machine can only be done by a health care provider</a:t>
            </a:r>
          </a:p>
          <a:p>
            <a:pPr lvl="1">
              <a:defRPr/>
            </a:pPr>
            <a:r>
              <a:rPr lang="is-IS" sz="1600" dirty="0"/>
              <a:t>The software solution consists of a mobile application and a scheduler process running in the Medzmate Station</a:t>
            </a:r>
            <a:r>
              <a:rPr lang="is-IS" sz="1600" dirty="0" smtClean="0"/>
              <a:t>.</a:t>
            </a:r>
            <a:endParaRPr lang="is-IS" sz="1600" dirty="0" smtClean="0"/>
          </a:p>
          <a:p>
            <a:pPr>
              <a:defRPr/>
            </a:pPr>
            <a:r>
              <a:rPr lang="is-IS" sz="1800" dirty="0" smtClean="0"/>
              <a:t>My Part:</a:t>
            </a:r>
          </a:p>
          <a:p>
            <a:pPr lvl="1">
              <a:defRPr/>
            </a:pPr>
            <a:r>
              <a:rPr lang="en-US" sz="1600" dirty="0" smtClean="0"/>
              <a:t>Design and develop the </a:t>
            </a:r>
            <a:r>
              <a:rPr lang="en-US" sz="1600" dirty="0" err="1" smtClean="0"/>
              <a:t>Medzmate</a:t>
            </a:r>
            <a:r>
              <a:rPr lang="en-US" sz="1600" dirty="0" smtClean="0"/>
              <a:t> mobile application.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Medzmate 1.0 solution consists of two main software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Medzmate Mobile Application &amp; Medzmate Station</a:t>
            </a:r>
          </a:p>
          <a:p>
            <a:r>
              <a:rPr lang="en-US" dirty="0" smtClean="0"/>
              <a:t>Medzmate Mobile Application will be the configuration tool used by health care providers to set up each Medzmate Station with the prescribed schedule.</a:t>
            </a:r>
          </a:p>
          <a:p>
            <a:r>
              <a:rPr lang="en-US" dirty="0" smtClean="0"/>
              <a:t>Medzmate Station will dispense the right medications at the right time according to the </a:t>
            </a:r>
            <a:r>
              <a:rPr lang="en-US" dirty="0"/>
              <a:t>prescribed </a:t>
            </a:r>
            <a:r>
              <a:rPr lang="en-US" dirty="0" smtClean="0"/>
              <a:t>schedule.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03" y="2438400"/>
            <a:ext cx="4142098" cy="1752600"/>
          </a:xfrm>
        </p:spPr>
        <p:txBody>
          <a:bodyPr/>
          <a:lstStyle/>
          <a:p>
            <a:r>
              <a:rPr lang="en-US" dirty="0" smtClean="0"/>
              <a:t>Contact Information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Pedro Montero</a:t>
            </a:r>
          </a:p>
          <a:p>
            <a:pPr lvl="2"/>
            <a:r>
              <a:rPr lang="en-US" dirty="0" smtClean="0"/>
              <a:t>Email: pmont016@fiu.edu</a:t>
            </a:r>
            <a:endParaRPr lang="en-US" dirty="0" smtClean="0"/>
          </a:p>
        </p:txBody>
      </p:sp>
      <p:pic>
        <p:nvPicPr>
          <p:cNvPr id="1026" name="Picture 2" descr="http://vignette4.wikia.nocookie.net/isleoftune/images/4/43/Image-Q%26A.png/revision/latest?cb=2012033001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583487" cy="104457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16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OTLSHAPE_T_bc423e349e5344f3aee7cf24132f7e60_RightVerticalConnector2"/>
          <p:cNvCxnSpPr/>
          <p:nvPr>
            <p:custDataLst>
              <p:tags r:id="rId2"/>
            </p:custDataLst>
          </p:nvPr>
        </p:nvCxnSpPr>
        <p:spPr>
          <a:xfrm>
            <a:off x="6983935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_bc423e349e5344f3aee7cf24132f7e60_RightVerticalConnector1"/>
          <p:cNvCxnSpPr/>
          <p:nvPr>
            <p:custDataLst>
              <p:tags r:id="rId3"/>
            </p:custDataLst>
          </p:nvPr>
        </p:nvCxnSpPr>
        <p:spPr>
          <a:xfrm>
            <a:off x="6983935" y="3908213"/>
            <a:ext cx="0" cy="3991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OTLSHAPE_T_9f985768befe4a44a0fcd125a2fc1838_RightVerticalConnector4"/>
          <p:cNvCxnSpPr/>
          <p:nvPr>
            <p:custDataLst>
              <p:tags r:id="rId4"/>
            </p:custDataLst>
          </p:nvPr>
        </p:nvCxnSpPr>
        <p:spPr>
          <a:xfrm>
            <a:off x="6691579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_9f985768befe4a44a0fcd125a2fc1838_RightVerticalConnector2"/>
          <p:cNvCxnSpPr/>
          <p:nvPr>
            <p:custDataLst>
              <p:tags r:id="rId5"/>
            </p:custDataLst>
          </p:nvPr>
        </p:nvCxnSpPr>
        <p:spPr>
          <a:xfrm>
            <a:off x="6691579" y="3891873"/>
            <a:ext cx="0" cy="219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OTLSHAPE_T_9f985768befe4a44a0fcd125a2fc1838_RightVerticalConnector1"/>
          <p:cNvCxnSpPr/>
          <p:nvPr>
            <p:custDataLst>
              <p:tags r:id="rId6"/>
            </p:custDataLst>
          </p:nvPr>
        </p:nvCxnSpPr>
        <p:spPr>
          <a:xfrm>
            <a:off x="6691579" y="36415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OTLSHAPE_T_9f985768befe4a44a0fcd125a2fc1838_LeftVerticalConnector4"/>
          <p:cNvCxnSpPr/>
          <p:nvPr>
            <p:custDataLst>
              <p:tags r:id="rId7"/>
            </p:custDataLst>
          </p:nvPr>
        </p:nvCxnSpPr>
        <p:spPr>
          <a:xfrm>
            <a:off x="6253045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OTLSHAPE_T_9f985768befe4a44a0fcd125a2fc1838_LeftVerticalConnector2"/>
          <p:cNvCxnSpPr/>
          <p:nvPr>
            <p:custDataLst>
              <p:tags r:id="rId8"/>
            </p:custDataLst>
          </p:nvPr>
        </p:nvCxnSpPr>
        <p:spPr>
          <a:xfrm>
            <a:off x="6253045" y="3908214"/>
            <a:ext cx="0" cy="6684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_9f985768befe4a44a0fcd125a2fc1838_LeftVerticalConnector1"/>
          <p:cNvCxnSpPr/>
          <p:nvPr>
            <p:custDataLst>
              <p:tags r:id="rId9"/>
            </p:custDataLst>
          </p:nvPr>
        </p:nvCxnSpPr>
        <p:spPr>
          <a:xfrm>
            <a:off x="6253045" y="36415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OTLSHAPE_T_03a678fb3a144f809465706b5803d7bb_RightVerticalConnector4"/>
          <p:cNvCxnSpPr/>
          <p:nvPr>
            <p:custDataLst>
              <p:tags r:id="rId10"/>
            </p:custDataLst>
          </p:nvPr>
        </p:nvCxnSpPr>
        <p:spPr>
          <a:xfrm>
            <a:off x="6301772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OTLSHAPE_T_03a678fb3a144f809465706b5803d7bb_RightVerticalConnector3"/>
          <p:cNvCxnSpPr/>
          <p:nvPr>
            <p:custDataLst>
              <p:tags r:id="rId11"/>
            </p:custDataLst>
          </p:nvPr>
        </p:nvCxnSpPr>
        <p:spPr>
          <a:xfrm>
            <a:off x="6301772" y="3891873"/>
            <a:ext cx="0" cy="8807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_03a678fb3a144f809465706b5803d7bb_RightVerticalConnector2"/>
          <p:cNvCxnSpPr/>
          <p:nvPr>
            <p:custDataLst>
              <p:tags r:id="rId12"/>
            </p:custDataLst>
          </p:nvPr>
        </p:nvCxnSpPr>
        <p:spPr>
          <a:xfrm>
            <a:off x="6301772" y="3625173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OTLSHAPE_T_03a678fb3a144f809465706b5803d7bb_RightVerticalConnector1"/>
          <p:cNvCxnSpPr/>
          <p:nvPr>
            <p:custDataLst>
              <p:tags r:id="rId13"/>
            </p:custDataLst>
          </p:nvPr>
        </p:nvCxnSpPr>
        <p:spPr>
          <a:xfrm>
            <a:off x="6301772" y="33748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OTLSHAPE_T_03a678fb3a144f809465706b5803d7bb_LeftVerticalConnector3"/>
          <p:cNvCxnSpPr/>
          <p:nvPr>
            <p:custDataLst>
              <p:tags r:id="rId14"/>
            </p:custDataLst>
          </p:nvPr>
        </p:nvCxnSpPr>
        <p:spPr>
          <a:xfrm>
            <a:off x="6058142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OTLSHAPE_T_03a678fb3a144f809465706b5803d7bb_LeftVerticalConnector1"/>
          <p:cNvCxnSpPr/>
          <p:nvPr>
            <p:custDataLst>
              <p:tags r:id="rId15"/>
            </p:custDataLst>
          </p:nvPr>
        </p:nvCxnSpPr>
        <p:spPr>
          <a:xfrm>
            <a:off x="6058142" y="3374814"/>
            <a:ext cx="0" cy="12018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_4c5768a73d764a27b72e943d4c00946c_RightVerticalConnector4"/>
          <p:cNvCxnSpPr/>
          <p:nvPr>
            <p:custDataLst>
              <p:tags r:id="rId16"/>
            </p:custDataLst>
          </p:nvPr>
        </p:nvCxnSpPr>
        <p:spPr>
          <a:xfrm>
            <a:off x="6106868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_4c5768a73d764a27b72e943d4c00946c_RightVerticalConnector2"/>
          <p:cNvCxnSpPr/>
          <p:nvPr>
            <p:custDataLst>
              <p:tags r:id="rId17"/>
            </p:custDataLst>
          </p:nvPr>
        </p:nvCxnSpPr>
        <p:spPr>
          <a:xfrm>
            <a:off x="6106868" y="3374814"/>
            <a:ext cx="0" cy="12018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72ff0134f0364c18946de7653575f065_RightVerticalConnector2"/>
          <p:cNvCxnSpPr/>
          <p:nvPr>
            <p:custDataLst>
              <p:tags r:id="rId18"/>
            </p:custDataLst>
          </p:nvPr>
        </p:nvCxnSpPr>
        <p:spPr>
          <a:xfrm>
            <a:off x="5619608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72ff0134f0364c18946de7653575f065_RightVerticalConnector1"/>
          <p:cNvCxnSpPr/>
          <p:nvPr>
            <p:custDataLst>
              <p:tags r:id="rId19"/>
            </p:custDataLst>
          </p:nvPr>
        </p:nvCxnSpPr>
        <p:spPr>
          <a:xfrm>
            <a:off x="5619608" y="2841413"/>
            <a:ext cx="0" cy="14659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72ff0134f0364c18946de7653575f065_LeftVerticalConnector4"/>
          <p:cNvCxnSpPr/>
          <p:nvPr>
            <p:custDataLst>
              <p:tags r:id="rId20"/>
            </p:custDataLst>
          </p:nvPr>
        </p:nvCxnSpPr>
        <p:spPr>
          <a:xfrm>
            <a:off x="4888719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72ff0134f0364c18946de7653575f065_LeftVerticalConnector2"/>
          <p:cNvCxnSpPr/>
          <p:nvPr>
            <p:custDataLst>
              <p:tags r:id="rId21"/>
            </p:custDataLst>
          </p:nvPr>
        </p:nvCxnSpPr>
        <p:spPr>
          <a:xfrm>
            <a:off x="4888719" y="3091773"/>
            <a:ext cx="0" cy="148488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72ff0134f0364c18946de7653575f065_LeftVerticalConnector1"/>
          <p:cNvCxnSpPr/>
          <p:nvPr>
            <p:custDataLst>
              <p:tags r:id="rId22"/>
            </p:custDataLst>
          </p:nvPr>
        </p:nvCxnSpPr>
        <p:spPr>
          <a:xfrm>
            <a:off x="4888719" y="2841413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96de08a4a3134335bce9f2705c721f2f_RightVerticalConnector5"/>
          <p:cNvCxnSpPr/>
          <p:nvPr>
            <p:custDataLst>
              <p:tags r:id="rId23"/>
            </p:custDataLst>
          </p:nvPr>
        </p:nvCxnSpPr>
        <p:spPr>
          <a:xfrm>
            <a:off x="5229801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96de08a4a3134335bce9f2705c721f2f_RightVerticalConnector3"/>
          <p:cNvCxnSpPr/>
          <p:nvPr>
            <p:custDataLst>
              <p:tags r:id="rId24"/>
            </p:custDataLst>
          </p:nvPr>
        </p:nvCxnSpPr>
        <p:spPr>
          <a:xfrm>
            <a:off x="5229801" y="3091773"/>
            <a:ext cx="0" cy="10196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96de08a4a3134335bce9f2705c721f2f_RightVerticalConnector2"/>
          <p:cNvCxnSpPr/>
          <p:nvPr>
            <p:custDataLst>
              <p:tags r:id="rId25"/>
            </p:custDataLst>
          </p:nvPr>
        </p:nvCxnSpPr>
        <p:spPr>
          <a:xfrm>
            <a:off x="5229801" y="2825073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96de08a4a3134335bce9f2705c721f2f_RightVerticalConnector1"/>
          <p:cNvCxnSpPr/>
          <p:nvPr>
            <p:custDataLst>
              <p:tags r:id="rId26"/>
            </p:custDataLst>
          </p:nvPr>
        </p:nvCxnSpPr>
        <p:spPr>
          <a:xfrm>
            <a:off x="5229801" y="25747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0a61ce7ca9c744cfb3904370e98a8210_RightVerticalConnector1"/>
          <p:cNvCxnSpPr/>
          <p:nvPr>
            <p:custDataLst>
              <p:tags r:id="rId27"/>
            </p:custDataLst>
          </p:nvPr>
        </p:nvCxnSpPr>
        <p:spPr>
          <a:xfrm>
            <a:off x="4450185" y="2308013"/>
            <a:ext cx="0" cy="28354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0a61ce7ca9c744cfb3904370e98a8210_LeftVerticalConnector3"/>
          <p:cNvCxnSpPr/>
          <p:nvPr>
            <p:custDataLst>
              <p:tags r:id="rId28"/>
            </p:custDataLst>
          </p:nvPr>
        </p:nvCxnSpPr>
        <p:spPr>
          <a:xfrm>
            <a:off x="4206556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0a61ce7ca9c744cfb3904370e98a8210_LeftVerticalConnector1"/>
          <p:cNvCxnSpPr/>
          <p:nvPr>
            <p:custDataLst>
              <p:tags r:id="rId29"/>
            </p:custDataLst>
          </p:nvPr>
        </p:nvCxnSpPr>
        <p:spPr>
          <a:xfrm>
            <a:off x="4206556" y="2308013"/>
            <a:ext cx="0" cy="1803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ca4ee82a5e71470090a0f8a4d2852b2c_RightVerticalConnector3"/>
          <p:cNvCxnSpPr/>
          <p:nvPr>
            <p:custDataLst>
              <p:tags r:id="rId30"/>
            </p:custDataLst>
          </p:nvPr>
        </p:nvCxnSpPr>
        <p:spPr>
          <a:xfrm>
            <a:off x="4255282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a4ee82a5e71470090a0f8a4d2852b2c_RightVerticalConnector2"/>
          <p:cNvCxnSpPr/>
          <p:nvPr>
            <p:custDataLst>
              <p:tags r:id="rId31"/>
            </p:custDataLst>
          </p:nvPr>
        </p:nvCxnSpPr>
        <p:spPr>
          <a:xfrm>
            <a:off x="4255282" y="2308013"/>
            <a:ext cx="0" cy="1999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a4ee82a5e71470090a0f8a4d2852b2c_RightVerticalConnector1"/>
          <p:cNvCxnSpPr/>
          <p:nvPr>
            <p:custDataLst>
              <p:tags r:id="rId32"/>
            </p:custDataLst>
          </p:nvPr>
        </p:nvCxnSpPr>
        <p:spPr>
          <a:xfrm>
            <a:off x="4255282" y="20413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534558b88f394456bf4c6ac7fcdda46a_RightVerticalConnector1"/>
          <p:cNvCxnSpPr/>
          <p:nvPr>
            <p:custDataLst>
              <p:tags r:id="rId33"/>
            </p:custDataLst>
          </p:nvPr>
        </p:nvCxnSpPr>
        <p:spPr>
          <a:xfrm>
            <a:off x="2890955" y="1774613"/>
            <a:ext cx="0" cy="33688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534558b88f394456bf4c6ac7fcdda46a_LeftVerticalConnector1"/>
          <p:cNvCxnSpPr/>
          <p:nvPr>
            <p:custDataLst>
              <p:tags r:id="rId34"/>
            </p:custDataLst>
          </p:nvPr>
        </p:nvCxnSpPr>
        <p:spPr>
          <a:xfrm>
            <a:off x="2160066" y="1774613"/>
            <a:ext cx="0" cy="33688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2820c048abe5401fad42a3d7056c819a_Connector1"/>
          <p:cNvCxnSpPr/>
          <p:nvPr>
            <p:custDataLst>
              <p:tags r:id="rId35"/>
            </p:custDataLst>
          </p:nvPr>
        </p:nvCxnSpPr>
        <p:spPr>
          <a:xfrm>
            <a:off x="6990285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6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e822c3a8c6a64a708784355c4ca5136d_Connector2"/>
          <p:cNvCxnSpPr/>
          <p:nvPr>
            <p:custDataLst>
              <p:tags r:id="rId36"/>
            </p:custDataLst>
          </p:nvPr>
        </p:nvCxnSpPr>
        <p:spPr>
          <a:xfrm>
            <a:off x="6308122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e822c3a8c6a64a708784355c4ca5136d_Connector1"/>
          <p:cNvCxnSpPr/>
          <p:nvPr>
            <p:custDataLst>
              <p:tags r:id="rId37"/>
            </p:custDataLst>
          </p:nvPr>
        </p:nvCxnSpPr>
        <p:spPr>
          <a:xfrm>
            <a:off x="6308122" y="4229735"/>
            <a:ext cx="0" cy="542840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bcc94a4e09b4447d84b9b4b29b62326f_Connector1"/>
          <p:cNvCxnSpPr/>
          <p:nvPr>
            <p:custDataLst>
              <p:tags r:id="rId38"/>
            </p:custDataLst>
          </p:nvPr>
        </p:nvCxnSpPr>
        <p:spPr>
          <a:xfrm>
            <a:off x="5625958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d8598407e1214817bd9f12740252c040_Connector3"/>
          <p:cNvCxnSpPr/>
          <p:nvPr>
            <p:custDataLst>
              <p:tags r:id="rId39"/>
            </p:custDataLst>
          </p:nvPr>
        </p:nvCxnSpPr>
        <p:spPr>
          <a:xfrm>
            <a:off x="4895069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d8598407e1214817bd9f12740252c040_Connector2"/>
          <p:cNvCxnSpPr/>
          <p:nvPr>
            <p:custDataLst>
              <p:tags r:id="rId40"/>
            </p:custDataLst>
          </p:nvPr>
        </p:nvCxnSpPr>
        <p:spPr>
          <a:xfrm>
            <a:off x="4895069" y="4747175"/>
            <a:ext cx="0" cy="2540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d8598407e1214817bd9f12740252c040_Connector1"/>
          <p:cNvCxnSpPr/>
          <p:nvPr>
            <p:custDataLst>
              <p:tags r:id="rId41"/>
            </p:custDataLst>
          </p:nvPr>
        </p:nvCxnSpPr>
        <p:spPr>
          <a:xfrm>
            <a:off x="4895069" y="4229735"/>
            <a:ext cx="0" cy="34692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29ea99f0a2cc4e6dbe70191a1745dd19_Connector1"/>
          <p:cNvCxnSpPr/>
          <p:nvPr>
            <p:custDataLst>
              <p:tags r:id="rId42"/>
            </p:custDataLst>
          </p:nvPr>
        </p:nvCxnSpPr>
        <p:spPr>
          <a:xfrm>
            <a:off x="4261632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bad847ed36dc48499783a974f0022dd2_Connector2"/>
          <p:cNvCxnSpPr/>
          <p:nvPr>
            <p:custDataLst>
              <p:tags r:id="rId43"/>
            </p:custDataLst>
          </p:nvPr>
        </p:nvCxnSpPr>
        <p:spPr>
          <a:xfrm>
            <a:off x="3579468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bad847ed36dc48499783a974f0022dd2_Connector1"/>
          <p:cNvCxnSpPr/>
          <p:nvPr>
            <p:custDataLst>
              <p:tags r:id="rId44"/>
            </p:custDataLst>
          </p:nvPr>
        </p:nvCxnSpPr>
        <p:spPr>
          <a:xfrm>
            <a:off x="3579468" y="4229735"/>
            <a:ext cx="0" cy="54284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OTLSHAPE_M_3abd8b090f874a0682ee508ab4973a2d_Connector1"/>
          <p:cNvCxnSpPr/>
          <p:nvPr>
            <p:custDataLst>
              <p:tags r:id="rId45"/>
            </p:custDataLst>
          </p:nvPr>
        </p:nvCxnSpPr>
        <p:spPr>
          <a:xfrm>
            <a:off x="2897305" y="4694978"/>
            <a:ext cx="0" cy="44852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TLSHAPE_TB_00000000000000000000000000000000_ElapsedTimeExtension"/>
          <p:cNvSpPr/>
          <p:nvPr>
            <p:custDataLst>
              <p:tags r:id="rId46"/>
            </p:custDataLst>
          </p:nvPr>
        </p:nvSpPr>
        <p:spPr>
          <a:xfrm>
            <a:off x="844465" y="1571413"/>
            <a:ext cx="6235700" cy="357208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innerShdw>
              <a:srgbClr val="808080">
                <a:alpha val="50000"/>
              </a:srgbClr>
            </a:inn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47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48"/>
            </p:custDataLst>
          </p:nvPr>
        </p:nvSpPr>
        <p:spPr>
          <a:xfrm>
            <a:off x="8426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49"/>
            </p:custDataLst>
          </p:nvPr>
        </p:nvSpPr>
        <p:spPr>
          <a:xfrm>
            <a:off x="844465" y="5143500"/>
            <a:ext cx="7467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50800" dist="25400" dir="10800000">
                    <a:srgbClr val="808080">
                      <a:alpha val="75000"/>
                    </a:srgbClr>
                  </a:innerShdw>
                  <a:reflection blurRad="6350" stA="50000" endA="300" endPos="55500" dist="50800" dir="5400000" sy="-100000" algn="bl" rotWithShape="0"/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50"/>
            </p:custDataLst>
          </p:nvPr>
        </p:nvSpPr>
        <p:spPr>
          <a:xfrm>
            <a:off x="844465" y="5143500"/>
            <a:ext cx="62357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50800" dist="25400" dir="10800000">
                    <a:srgbClr val="808080">
                      <a:alpha val="75000"/>
                    </a:srgbClr>
                  </a:inn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51"/>
            </p:custDataLst>
          </p:nvPr>
        </p:nvSpPr>
        <p:spPr>
          <a:xfrm>
            <a:off x="7013673" y="5524500"/>
            <a:ext cx="114300" cy="127000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innerShdw>
              <a:srgbClr val="808080">
                <a:alpha val="50000"/>
              </a:srgbClr>
            </a:inn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52"/>
            </p:custDataLst>
          </p:nvPr>
        </p:nvSpPr>
        <p:spPr>
          <a:xfrm>
            <a:off x="6887973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53"/>
            </p:custDataLst>
          </p:nvPr>
        </p:nvSpPr>
        <p:spPr>
          <a:xfrm>
            <a:off x="907965" y="52409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4"/>
            </p:custDataLst>
          </p:nvPr>
        </p:nvSpPr>
        <p:spPr>
          <a:xfrm>
            <a:off x="2418470" y="52409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55"/>
            </p:custDataLst>
          </p:nvPr>
        </p:nvSpPr>
        <p:spPr>
          <a:xfrm>
            <a:off x="3880248" y="5240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56"/>
            </p:custDataLst>
          </p:nvPr>
        </p:nvSpPr>
        <p:spPr>
          <a:xfrm>
            <a:off x="5390752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57"/>
            </p:custDataLst>
          </p:nvPr>
        </p:nvSpPr>
        <p:spPr>
          <a:xfrm>
            <a:off x="6852531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OTLSHAPE_T_ca4ee82a5e71470090a0f8a4d2852b2c_LeftVerticalConnector1" hidden="1"/>
          <p:cNvCxnSpPr/>
          <p:nvPr>
            <p:custDataLst>
              <p:tags r:id="rId58"/>
            </p:custDataLst>
          </p:nvPr>
        </p:nvCxnSpPr>
        <p:spPr>
          <a:xfrm>
            <a:off x="2890955" y="2041313"/>
            <a:ext cx="0" cy="3102187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96de08a4a3134335bce9f2705c721f2f_LeftVerticalConnector1" hidden="1"/>
          <p:cNvCxnSpPr/>
          <p:nvPr>
            <p:custDataLst>
              <p:tags r:id="rId59"/>
            </p:custDataLst>
          </p:nvPr>
        </p:nvCxnSpPr>
        <p:spPr>
          <a:xfrm>
            <a:off x="4450185" y="2574713"/>
            <a:ext cx="0" cy="2568787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4c5768a73d764a27b72e943d4c00946c_LeftVerticalConnector1" hidden="1"/>
          <p:cNvCxnSpPr/>
          <p:nvPr>
            <p:custDataLst>
              <p:tags r:id="rId60"/>
            </p:custDataLst>
          </p:nvPr>
        </p:nvCxnSpPr>
        <p:spPr>
          <a:xfrm>
            <a:off x="5619608" y="3108113"/>
            <a:ext cx="0" cy="1199219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4c5768a73d764a27b72e943d4c00946c_LeftVerticalConnector2" hidden="1"/>
          <p:cNvCxnSpPr/>
          <p:nvPr>
            <p:custDataLst>
              <p:tags r:id="rId61"/>
            </p:custDataLst>
          </p:nvPr>
        </p:nvCxnSpPr>
        <p:spPr>
          <a:xfrm>
            <a:off x="5619608" y="4462357"/>
            <a:ext cx="0" cy="68114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OTLSHAPE_T_bc423e349e5344f3aee7cf24132f7e60_LeftVerticalConnector1" hidden="1"/>
          <p:cNvCxnSpPr/>
          <p:nvPr>
            <p:custDataLst>
              <p:tags r:id="rId62"/>
            </p:custDataLst>
          </p:nvPr>
        </p:nvCxnSpPr>
        <p:spPr>
          <a:xfrm>
            <a:off x="6253045" y="3908213"/>
            <a:ext cx="0" cy="668444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_bc423e349e5344f3aee7cf24132f7e60_LeftVerticalConnector3" hidden="1"/>
          <p:cNvCxnSpPr/>
          <p:nvPr>
            <p:custDataLst>
              <p:tags r:id="rId63"/>
            </p:custDataLst>
          </p:nvPr>
        </p:nvCxnSpPr>
        <p:spPr>
          <a:xfrm>
            <a:off x="6253045" y="4927600"/>
            <a:ext cx="0" cy="21590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TLSHAPE_M_3abd8b090f874a0682ee508ab4973a2d_Title"/>
          <p:cNvSpPr txBox="1"/>
          <p:nvPr>
            <p:custDataLst>
              <p:tags r:id="rId64"/>
            </p:custDataLst>
          </p:nvPr>
        </p:nvSpPr>
        <p:spPr>
          <a:xfrm>
            <a:off x="3119555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M_3abd8b090f874a0682ee508ab4973a2d_Date"/>
          <p:cNvSpPr txBox="1"/>
          <p:nvPr>
            <p:custDataLst>
              <p:tags r:id="rId65"/>
            </p:custDataLst>
          </p:nvPr>
        </p:nvSpPr>
        <p:spPr>
          <a:xfrm>
            <a:off x="311955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9/11/2015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M_3abd8b090f874a0682ee508ab4973a2d_Shape"/>
          <p:cNvSpPr/>
          <p:nvPr>
            <p:custDataLst>
              <p:tags r:id="rId66"/>
            </p:custDataLst>
          </p:nvPr>
        </p:nvSpPr>
        <p:spPr>
          <a:xfrm rot="16200000">
            <a:off x="2922705" y="4694978"/>
            <a:ext cx="165100" cy="165100"/>
          </a:xfrm>
          <a:prstGeom prst="flowChartMerge">
            <a:avLst/>
          </a:prstGeom>
          <a:solidFill>
            <a:srgbClr val="0072BC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M_bad847ed36dc48499783a974f0022dd2_Title"/>
          <p:cNvSpPr txBox="1"/>
          <p:nvPr>
            <p:custDataLst>
              <p:tags r:id="rId67"/>
            </p:custDataLst>
          </p:nvPr>
        </p:nvSpPr>
        <p:spPr>
          <a:xfrm>
            <a:off x="3801718" y="411141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M_bad847ed36dc48499783a974f0022dd2_Date"/>
          <p:cNvSpPr txBox="1"/>
          <p:nvPr>
            <p:custDataLst>
              <p:tags r:id="rId68"/>
            </p:custDataLst>
          </p:nvPr>
        </p:nvSpPr>
        <p:spPr>
          <a:xfrm>
            <a:off x="3801718" y="43073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9/25/2015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M_bad847ed36dc48499783a974f0022dd2_Shape"/>
          <p:cNvSpPr/>
          <p:nvPr>
            <p:custDataLst>
              <p:tags r:id="rId69"/>
            </p:custDataLst>
          </p:nvPr>
        </p:nvSpPr>
        <p:spPr>
          <a:xfrm rot="16200000">
            <a:off x="3604868" y="4229735"/>
            <a:ext cx="165100" cy="165100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M_29ea99f0a2cc4e6dbe70191a1745dd19_Title"/>
          <p:cNvSpPr txBox="1"/>
          <p:nvPr>
            <p:custDataLst>
              <p:tags r:id="rId70"/>
            </p:custDataLst>
          </p:nvPr>
        </p:nvSpPr>
        <p:spPr>
          <a:xfrm>
            <a:off x="4483882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M_29ea99f0a2cc4e6dbe70191a1745dd19_Date"/>
          <p:cNvSpPr txBox="1"/>
          <p:nvPr>
            <p:custDataLst>
              <p:tags r:id="rId71"/>
            </p:custDataLst>
          </p:nvPr>
        </p:nvSpPr>
        <p:spPr>
          <a:xfrm>
            <a:off x="4483882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10/9/2015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M_29ea99f0a2cc4e6dbe70191a1745dd19_Shape"/>
          <p:cNvSpPr/>
          <p:nvPr>
            <p:custDataLst>
              <p:tags r:id="rId72"/>
            </p:custDataLst>
          </p:nvPr>
        </p:nvSpPr>
        <p:spPr>
          <a:xfrm rot="16200000">
            <a:off x="4287032" y="4694978"/>
            <a:ext cx="165100" cy="165100"/>
          </a:xfrm>
          <a:prstGeom prst="flowChartMerg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TLSHAPE_M_d8598407e1214817bd9f12740252c040_Title"/>
          <p:cNvSpPr txBox="1"/>
          <p:nvPr>
            <p:custDataLst>
              <p:tags r:id="rId73"/>
            </p:custDataLst>
          </p:nvPr>
        </p:nvSpPr>
        <p:spPr>
          <a:xfrm>
            <a:off x="5117319" y="411141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M_d8598407e1214817bd9f12740252c040_Date"/>
          <p:cNvSpPr txBox="1"/>
          <p:nvPr>
            <p:custDataLst>
              <p:tags r:id="rId74"/>
            </p:custDataLst>
          </p:nvPr>
        </p:nvSpPr>
        <p:spPr>
          <a:xfrm>
            <a:off x="5117319" y="43073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10/22/2015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M_d8598407e1214817bd9f12740252c040_Shape"/>
          <p:cNvSpPr/>
          <p:nvPr>
            <p:custDataLst>
              <p:tags r:id="rId75"/>
            </p:custDataLst>
          </p:nvPr>
        </p:nvSpPr>
        <p:spPr>
          <a:xfrm rot="16200000">
            <a:off x="4920469" y="4229735"/>
            <a:ext cx="165100" cy="165100"/>
          </a:xfrm>
          <a:prstGeom prst="flowChartMerg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M_bcc94a4e09b4447d84b9b4b29b62326f_Title"/>
          <p:cNvSpPr txBox="1"/>
          <p:nvPr>
            <p:custDataLst>
              <p:tags r:id="rId76"/>
            </p:custDataLst>
          </p:nvPr>
        </p:nvSpPr>
        <p:spPr>
          <a:xfrm>
            <a:off x="5848208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M_bcc94a4e09b4447d84b9b4b29b62326f_Date"/>
          <p:cNvSpPr txBox="1"/>
          <p:nvPr>
            <p:custDataLst>
              <p:tags r:id="rId77"/>
            </p:custDataLst>
          </p:nvPr>
        </p:nvSpPr>
        <p:spPr>
          <a:xfrm>
            <a:off x="5848208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11/6/2015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M_bcc94a4e09b4447d84b9b4b29b62326f_Shape"/>
          <p:cNvSpPr/>
          <p:nvPr>
            <p:custDataLst>
              <p:tags r:id="rId78"/>
            </p:custDataLst>
          </p:nvPr>
        </p:nvSpPr>
        <p:spPr>
          <a:xfrm rot="16200000">
            <a:off x="5651358" y="4694978"/>
            <a:ext cx="165100" cy="165100"/>
          </a:xfrm>
          <a:prstGeom prst="flowChartMerg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M_e822c3a8c6a64a708784355c4ca5136d_Title"/>
          <p:cNvSpPr txBox="1"/>
          <p:nvPr>
            <p:custDataLst>
              <p:tags r:id="rId79"/>
            </p:custDataLst>
          </p:nvPr>
        </p:nvSpPr>
        <p:spPr>
          <a:xfrm>
            <a:off x="6530371" y="4111413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Spint 6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M_e822c3a8c6a64a708784355c4ca5136d_Date"/>
          <p:cNvSpPr txBox="1"/>
          <p:nvPr>
            <p:custDataLst>
              <p:tags r:id="rId80"/>
            </p:custDataLst>
          </p:nvPr>
        </p:nvSpPr>
        <p:spPr>
          <a:xfrm>
            <a:off x="6530371" y="43073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11/20/2015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M_e822c3a8c6a64a708784355c4ca5136d_Shape"/>
          <p:cNvSpPr/>
          <p:nvPr>
            <p:custDataLst>
              <p:tags r:id="rId81"/>
            </p:custDataLst>
          </p:nvPr>
        </p:nvSpPr>
        <p:spPr>
          <a:xfrm rot="16200000">
            <a:off x="6333522" y="4229735"/>
            <a:ext cx="165100" cy="165100"/>
          </a:xfrm>
          <a:prstGeom prst="flowChartMerge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TLSHAPE_M_2820c048abe5401fad42a3d7056c819a_Title"/>
          <p:cNvSpPr txBox="1"/>
          <p:nvPr>
            <p:custDataLst>
              <p:tags r:id="rId82"/>
            </p:custDataLst>
          </p:nvPr>
        </p:nvSpPr>
        <p:spPr>
          <a:xfrm>
            <a:off x="7212535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7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M_2820c048abe5401fad42a3d7056c819a_Date"/>
          <p:cNvSpPr txBox="1"/>
          <p:nvPr>
            <p:custDataLst>
              <p:tags r:id="rId83"/>
            </p:custDataLst>
          </p:nvPr>
        </p:nvSpPr>
        <p:spPr>
          <a:xfrm>
            <a:off x="721253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12/4/2015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M_2820c048abe5401fad42a3d7056c819a_Shape"/>
          <p:cNvSpPr/>
          <p:nvPr>
            <p:custDataLst>
              <p:tags r:id="rId84"/>
            </p:custDataLst>
          </p:nvPr>
        </p:nvSpPr>
        <p:spPr>
          <a:xfrm rot="16200000">
            <a:off x="7015685" y="4694978"/>
            <a:ext cx="165100" cy="165100"/>
          </a:xfrm>
          <a:prstGeom prst="flowChartMerge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_534558b88f394456bf4c6ac7fcdda46a_Shape"/>
          <p:cNvSpPr/>
          <p:nvPr>
            <p:custDataLst>
              <p:tags r:id="rId85"/>
            </p:custDataLst>
          </p:nvPr>
        </p:nvSpPr>
        <p:spPr>
          <a:xfrm>
            <a:off x="2160066" y="1571413"/>
            <a:ext cx="736600" cy="203200"/>
          </a:xfrm>
          <a:prstGeom prst="rect">
            <a:avLst/>
          </a:prstGeom>
          <a:solidFill>
            <a:srgbClr val="0072BC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T_534558b88f394456bf4c6ac7fcdda46a_ShapePercentage" hidden="1"/>
          <p:cNvSpPr/>
          <p:nvPr>
            <p:custDataLst>
              <p:tags r:id="rId86"/>
            </p:custDataLst>
          </p:nvPr>
        </p:nvSpPr>
        <p:spPr>
          <a:xfrm>
            <a:off x="2160066" y="15714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T_534558b88f394456bf4c6ac7fcdda46a_Duration" hidden="1"/>
          <p:cNvSpPr txBox="1"/>
          <p:nvPr>
            <p:custDataLst>
              <p:tags r:id="rId87"/>
            </p:custDataLst>
          </p:nvPr>
        </p:nvSpPr>
        <p:spPr>
          <a:xfrm>
            <a:off x="0" y="15714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534558b88f394456bf4c6ac7fcdda46a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534558b88f394456bf4c6ac7fcdda46a_StartDate" hidden="1"/>
          <p:cNvSpPr txBox="1"/>
          <p:nvPr>
            <p:custDataLst>
              <p:tags r:id="rId89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534558b88f394456bf4c6ac7fcdda46a_EndDate" hidden="1"/>
          <p:cNvSpPr txBox="1"/>
          <p:nvPr>
            <p:custDataLst>
              <p:tags r:id="rId90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534558b88f394456bf4c6ac7fcdda46a_JoinedDate"/>
          <p:cNvSpPr txBox="1"/>
          <p:nvPr>
            <p:custDataLst>
              <p:tags r:id="rId91"/>
            </p:custDataLst>
          </p:nvPr>
        </p:nvSpPr>
        <p:spPr>
          <a:xfrm>
            <a:off x="2941755" y="159550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8/28/2015 - 9/11/2015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534558b88f394456bf4c6ac7fcdda46a_Title"/>
          <p:cNvSpPr txBox="1"/>
          <p:nvPr>
            <p:custDataLst>
              <p:tags r:id="rId92"/>
            </p:custDataLst>
          </p:nvPr>
        </p:nvSpPr>
        <p:spPr>
          <a:xfrm>
            <a:off x="2202317" y="1587754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Plan/Setup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ca4ee82a5e71470090a0f8a4d2852b2c_Shape"/>
          <p:cNvSpPr/>
          <p:nvPr>
            <p:custDataLst>
              <p:tags r:id="rId93"/>
            </p:custDataLst>
          </p:nvPr>
        </p:nvSpPr>
        <p:spPr>
          <a:xfrm>
            <a:off x="2890955" y="1838113"/>
            <a:ext cx="1371600" cy="203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ca4ee82a5e71470090a0f8a4d2852b2c_ShapePercentage" hidden="1"/>
          <p:cNvSpPr/>
          <p:nvPr>
            <p:custDataLst>
              <p:tags r:id="rId94"/>
            </p:custDataLst>
          </p:nvPr>
        </p:nvSpPr>
        <p:spPr>
          <a:xfrm>
            <a:off x="2890955" y="18381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_ca4ee82a5e71470090a0f8a4d2852b2c_Duration" hidden="1"/>
          <p:cNvSpPr txBox="1"/>
          <p:nvPr>
            <p:custDataLst>
              <p:tags r:id="rId95"/>
            </p:custDataLst>
          </p:nvPr>
        </p:nvSpPr>
        <p:spPr>
          <a:xfrm>
            <a:off x="0" y="18381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20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ca4ee82a5e71470090a0f8a4d2852b2c_TextPercentage" hidden="1"/>
          <p:cNvSpPr txBox="1"/>
          <p:nvPr>
            <p:custDataLst>
              <p:tags r:id="rId96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ca4ee82a5e71470090a0f8a4d2852b2c_StartDate" hidden="1"/>
          <p:cNvSpPr txBox="1"/>
          <p:nvPr>
            <p:custDataLst>
              <p:tags r:id="rId97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ca4ee82a5e71470090a0f8a4d2852b2c_EndDate" hidden="1"/>
          <p:cNvSpPr txBox="1"/>
          <p:nvPr>
            <p:custDataLst>
              <p:tags r:id="rId98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ca4ee82a5e71470090a0f8a4d2852b2c_JoinedDate"/>
          <p:cNvSpPr txBox="1"/>
          <p:nvPr>
            <p:custDataLst>
              <p:tags r:id="rId99"/>
            </p:custDataLst>
          </p:nvPr>
        </p:nvSpPr>
        <p:spPr>
          <a:xfrm>
            <a:off x="4306082" y="186220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9/12/2015 - 10/9/2015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ca4ee82a5e71470090a0f8a4d2852b2c_Title"/>
          <p:cNvSpPr txBox="1"/>
          <p:nvPr>
            <p:custDataLst>
              <p:tags r:id="rId100"/>
            </p:custDataLst>
          </p:nvPr>
        </p:nvSpPr>
        <p:spPr>
          <a:xfrm>
            <a:off x="3309318" y="1854454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Med Info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0a61ce7ca9c744cfb3904370e98a8210_Shape"/>
          <p:cNvSpPr/>
          <p:nvPr>
            <p:custDataLst>
              <p:tags r:id="rId101"/>
            </p:custDataLst>
          </p:nvPr>
        </p:nvSpPr>
        <p:spPr>
          <a:xfrm>
            <a:off x="4206556" y="2104813"/>
            <a:ext cx="254000" cy="2032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0a61ce7ca9c744cfb3904370e98a8210_ShapePercentage" hidden="1"/>
          <p:cNvSpPr/>
          <p:nvPr>
            <p:custDataLst>
              <p:tags r:id="rId102"/>
            </p:custDataLst>
          </p:nvPr>
        </p:nvSpPr>
        <p:spPr>
          <a:xfrm>
            <a:off x="4206556" y="21048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0a61ce7ca9c744cfb3904370e98a8210_Duration" hidden="1"/>
          <p:cNvSpPr txBox="1"/>
          <p:nvPr>
            <p:custDataLst>
              <p:tags r:id="rId103"/>
            </p:custDataLst>
          </p:nvPr>
        </p:nvSpPr>
        <p:spPr>
          <a:xfrm>
            <a:off x="0" y="21048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0a61ce7ca9c744cfb3904370e98a8210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0a61ce7ca9c744cfb3904370e98a8210_StartDate" hidden="1"/>
          <p:cNvSpPr txBox="1"/>
          <p:nvPr>
            <p:custDataLst>
              <p:tags r:id="rId105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0a61ce7ca9c744cfb3904370e98a8210_EndDate" hidden="1"/>
          <p:cNvSpPr txBox="1"/>
          <p:nvPr>
            <p:custDataLst>
              <p:tags r:id="rId106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0a61ce7ca9c744cfb3904370e98a8210_Title"/>
          <p:cNvSpPr txBox="1"/>
          <p:nvPr>
            <p:custDataLst>
              <p:tags r:id="rId107"/>
            </p:custDataLst>
          </p:nvPr>
        </p:nvSpPr>
        <p:spPr>
          <a:xfrm>
            <a:off x="3846087" y="2121154"/>
            <a:ext cx="31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Login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_0a61ce7ca9c744cfb3904370e98a8210_JoinedDate"/>
          <p:cNvSpPr txBox="1"/>
          <p:nvPr>
            <p:custDataLst>
              <p:tags r:id="rId108"/>
            </p:custDataLst>
          </p:nvPr>
        </p:nvSpPr>
        <p:spPr>
          <a:xfrm>
            <a:off x="4500985" y="21289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10/9/2015 - 10/13/2015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96de08a4a3134335bce9f2705c721f2f_Shape"/>
          <p:cNvSpPr/>
          <p:nvPr>
            <p:custDataLst>
              <p:tags r:id="rId109"/>
            </p:custDataLst>
          </p:nvPr>
        </p:nvSpPr>
        <p:spPr>
          <a:xfrm>
            <a:off x="4450185" y="2371513"/>
            <a:ext cx="787400" cy="2032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96de08a4a3134335bce9f2705c721f2f_ShapePercentage" hidden="1"/>
          <p:cNvSpPr/>
          <p:nvPr>
            <p:custDataLst>
              <p:tags r:id="rId110"/>
            </p:custDataLst>
          </p:nvPr>
        </p:nvSpPr>
        <p:spPr>
          <a:xfrm>
            <a:off x="4450185" y="23715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96de08a4a3134335bce9f2705c721f2f_Duration" hidden="1"/>
          <p:cNvSpPr txBox="1"/>
          <p:nvPr>
            <p:custDataLst>
              <p:tags r:id="rId111"/>
            </p:custDataLst>
          </p:nvPr>
        </p:nvSpPr>
        <p:spPr>
          <a:xfrm>
            <a:off x="0" y="23715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96de08a4a3134335bce9f2705c721f2f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96de08a4a3134335bce9f2705c721f2f_StartDate" hidden="1"/>
          <p:cNvSpPr txBox="1"/>
          <p:nvPr>
            <p:custDataLst>
              <p:tags r:id="rId113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96de08a4a3134335bce9f2705c721f2f_EndDate" hidden="1"/>
          <p:cNvSpPr txBox="1"/>
          <p:nvPr>
            <p:custDataLst>
              <p:tags r:id="rId114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96de08a4a3134335bce9f2705c721f2f_JoinedDate"/>
          <p:cNvSpPr txBox="1"/>
          <p:nvPr>
            <p:custDataLst>
              <p:tags r:id="rId115"/>
            </p:custDataLst>
          </p:nvPr>
        </p:nvSpPr>
        <p:spPr>
          <a:xfrm>
            <a:off x="5280601" y="23956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10/14/2015 - 10/29/2015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96de08a4a3134335bce9f2705c721f2f_Title"/>
          <p:cNvSpPr txBox="1"/>
          <p:nvPr>
            <p:custDataLst>
              <p:tags r:id="rId116"/>
            </p:custDataLst>
          </p:nvPr>
        </p:nvSpPr>
        <p:spPr>
          <a:xfrm>
            <a:off x="4534198" y="2387854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Data Trans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72ff0134f0364c18946de7653575f065_Shape"/>
          <p:cNvSpPr/>
          <p:nvPr>
            <p:custDataLst>
              <p:tags r:id="rId117"/>
            </p:custDataLst>
          </p:nvPr>
        </p:nvSpPr>
        <p:spPr>
          <a:xfrm>
            <a:off x="4888719" y="2638213"/>
            <a:ext cx="736600" cy="2032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72ff0134f0364c18946de7653575f065_ShapePercentage" hidden="1"/>
          <p:cNvSpPr/>
          <p:nvPr>
            <p:custDataLst>
              <p:tags r:id="rId118"/>
            </p:custDataLst>
          </p:nvPr>
        </p:nvSpPr>
        <p:spPr>
          <a:xfrm>
            <a:off x="4888719" y="26382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72ff0134f0364c18946de7653575f065_Duration" hidden="1"/>
          <p:cNvSpPr txBox="1"/>
          <p:nvPr>
            <p:custDataLst>
              <p:tags r:id="rId119"/>
            </p:custDataLst>
          </p:nvPr>
        </p:nvSpPr>
        <p:spPr>
          <a:xfrm>
            <a:off x="0" y="26382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72ff0134f0364c18946de7653575f065_TextPercentage" hidden="1"/>
          <p:cNvSpPr txBox="1"/>
          <p:nvPr>
            <p:custDataLst>
              <p:tags r:id="rId120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72ff0134f0364c18946de7653575f065_StartDate" hidden="1"/>
          <p:cNvSpPr txBox="1"/>
          <p:nvPr>
            <p:custDataLst>
              <p:tags r:id="rId121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72ff0134f0364c18946de7653575f065_EndDate" hidden="1"/>
          <p:cNvSpPr txBox="1"/>
          <p:nvPr>
            <p:custDataLst>
              <p:tags r:id="rId122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T_72ff0134f0364c18946de7653575f065_JoinedDate"/>
          <p:cNvSpPr txBox="1"/>
          <p:nvPr>
            <p:custDataLst>
              <p:tags r:id="rId123"/>
            </p:custDataLst>
          </p:nvPr>
        </p:nvSpPr>
        <p:spPr>
          <a:xfrm>
            <a:off x="5670408" y="26623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10/23/2015 - 11/6/2015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T_72ff0134f0364c18946de7653575f065_Title"/>
          <p:cNvSpPr txBox="1"/>
          <p:nvPr>
            <p:custDataLst>
              <p:tags r:id="rId124"/>
            </p:custDataLst>
          </p:nvPr>
        </p:nvSpPr>
        <p:spPr>
          <a:xfrm>
            <a:off x="4917317" y="265455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Patient Info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T_4c5768a73d764a27b72e943d4c00946c_Shape"/>
          <p:cNvSpPr/>
          <p:nvPr>
            <p:custDataLst>
              <p:tags r:id="rId125"/>
            </p:custDataLst>
          </p:nvPr>
        </p:nvSpPr>
        <p:spPr>
          <a:xfrm>
            <a:off x="5619608" y="2904913"/>
            <a:ext cx="495300" cy="2032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4c5768a73d764a27b72e943d4c00946c_ShapePercentage" hidden="1"/>
          <p:cNvSpPr/>
          <p:nvPr>
            <p:custDataLst>
              <p:tags r:id="rId126"/>
            </p:custDataLst>
          </p:nvPr>
        </p:nvSpPr>
        <p:spPr>
          <a:xfrm>
            <a:off x="5619608" y="29049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4c5768a73d764a27b72e943d4c00946c_Duration" hidden="1"/>
          <p:cNvSpPr txBox="1"/>
          <p:nvPr>
            <p:custDataLst>
              <p:tags r:id="rId127"/>
            </p:custDataLst>
          </p:nvPr>
        </p:nvSpPr>
        <p:spPr>
          <a:xfrm>
            <a:off x="0" y="29049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4c5768a73d764a27b72e943d4c00946c_TextPercentage" hidden="1"/>
          <p:cNvSpPr txBox="1"/>
          <p:nvPr>
            <p:custDataLst>
              <p:tags r:id="rId128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4c5768a73d764a27b72e943d4c00946c_StartDate" hidden="1"/>
          <p:cNvSpPr txBox="1"/>
          <p:nvPr>
            <p:custDataLst>
              <p:tags r:id="rId129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4c5768a73d764a27b72e943d4c00946c_EndDate" hidden="1"/>
          <p:cNvSpPr txBox="1"/>
          <p:nvPr>
            <p:custDataLst>
              <p:tags r:id="rId130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4c5768a73d764a27b72e943d4c00946c_Title"/>
          <p:cNvSpPr txBox="1"/>
          <p:nvPr>
            <p:custDataLst>
              <p:tags r:id="rId131"/>
            </p:custDataLst>
          </p:nvPr>
        </p:nvSpPr>
        <p:spPr>
          <a:xfrm>
            <a:off x="4793642" y="2921254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Global Config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4c5768a73d764a27b72e943d4c00946c_JoinedDate"/>
          <p:cNvSpPr txBox="1"/>
          <p:nvPr>
            <p:custDataLst>
              <p:tags r:id="rId132"/>
            </p:custDataLst>
          </p:nvPr>
        </p:nvSpPr>
        <p:spPr>
          <a:xfrm>
            <a:off x="6157668" y="29290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11/7/2015 - 11/16/2015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03a678fb3a144f809465706b5803d7bb_Shape"/>
          <p:cNvSpPr/>
          <p:nvPr>
            <p:custDataLst>
              <p:tags r:id="rId133"/>
            </p:custDataLst>
          </p:nvPr>
        </p:nvSpPr>
        <p:spPr>
          <a:xfrm>
            <a:off x="6058142" y="3171613"/>
            <a:ext cx="254000" cy="2032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03a678fb3a144f809465706b5803d7bb_ShapePercentage" hidden="1"/>
          <p:cNvSpPr/>
          <p:nvPr>
            <p:custDataLst>
              <p:tags r:id="rId134"/>
            </p:custDataLst>
          </p:nvPr>
        </p:nvSpPr>
        <p:spPr>
          <a:xfrm>
            <a:off x="6058142" y="31716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03a678fb3a144f809465706b5803d7bb_Duration" hidden="1"/>
          <p:cNvSpPr txBox="1"/>
          <p:nvPr>
            <p:custDataLst>
              <p:tags r:id="rId135"/>
            </p:custDataLst>
          </p:nvPr>
        </p:nvSpPr>
        <p:spPr>
          <a:xfrm>
            <a:off x="0" y="31716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T_03a678fb3a144f809465706b5803d7bb_TextPercentage" hidden="1"/>
          <p:cNvSpPr txBox="1"/>
          <p:nvPr>
            <p:custDataLst>
              <p:tags r:id="rId136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03a678fb3a144f809465706b5803d7bb_StartDate" hidden="1"/>
          <p:cNvSpPr txBox="1"/>
          <p:nvPr>
            <p:custDataLst>
              <p:tags r:id="rId137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03a678fb3a144f809465706b5803d7bb_EndDate" hidden="1"/>
          <p:cNvSpPr txBox="1"/>
          <p:nvPr>
            <p:custDataLst>
              <p:tags r:id="rId138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T_03a678fb3a144f809465706b5803d7bb_Title"/>
          <p:cNvSpPr txBox="1"/>
          <p:nvPr>
            <p:custDataLst>
              <p:tags r:id="rId139"/>
            </p:custDataLst>
          </p:nvPr>
        </p:nvSpPr>
        <p:spPr>
          <a:xfrm>
            <a:off x="5664272" y="3187954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Alerts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T_03a678fb3a144f809465706b5803d7bb_JoinedDate"/>
          <p:cNvSpPr txBox="1"/>
          <p:nvPr>
            <p:custDataLst>
              <p:tags r:id="rId140"/>
            </p:custDataLst>
          </p:nvPr>
        </p:nvSpPr>
        <p:spPr>
          <a:xfrm>
            <a:off x="6352572" y="31957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11/16/2015 - 11/20/2015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T_9f985768befe4a44a0fcd125a2fc1838_Shape"/>
          <p:cNvSpPr/>
          <p:nvPr>
            <p:custDataLst>
              <p:tags r:id="rId141"/>
            </p:custDataLst>
          </p:nvPr>
        </p:nvSpPr>
        <p:spPr>
          <a:xfrm>
            <a:off x="6253045" y="3438313"/>
            <a:ext cx="444500" cy="203200"/>
          </a:xfrm>
          <a:prstGeom prst="rect">
            <a:avLst/>
          </a:prstGeom>
          <a:solidFill>
            <a:schemeClr val="dk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9f985768befe4a44a0fcd125a2fc1838_ShapePercentage" hidden="1"/>
          <p:cNvSpPr/>
          <p:nvPr>
            <p:custDataLst>
              <p:tags r:id="rId142"/>
            </p:custDataLst>
          </p:nvPr>
        </p:nvSpPr>
        <p:spPr>
          <a:xfrm>
            <a:off x="6253045" y="34383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9f985768befe4a44a0fcd125a2fc1838_Duration" hidden="1"/>
          <p:cNvSpPr txBox="1"/>
          <p:nvPr>
            <p:custDataLst>
              <p:tags r:id="rId143"/>
            </p:custDataLst>
          </p:nvPr>
        </p:nvSpPr>
        <p:spPr>
          <a:xfrm>
            <a:off x="0" y="34383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T_9f985768befe4a44a0fcd125a2fc1838_TextPercentage" hidden="1"/>
          <p:cNvSpPr txBox="1"/>
          <p:nvPr>
            <p:custDataLst>
              <p:tags r:id="rId144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9f985768befe4a44a0fcd125a2fc1838_StartDate" hidden="1"/>
          <p:cNvSpPr txBox="1"/>
          <p:nvPr>
            <p:custDataLst>
              <p:tags r:id="rId145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9f985768befe4a44a0fcd125a2fc1838_EndDate" hidden="1"/>
          <p:cNvSpPr txBox="1"/>
          <p:nvPr>
            <p:custDataLst>
              <p:tags r:id="rId146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T_9f985768befe4a44a0fcd125a2fc1838_JoinedDate"/>
          <p:cNvSpPr txBox="1"/>
          <p:nvPr>
            <p:custDataLst>
              <p:tags r:id="rId147"/>
            </p:custDataLst>
          </p:nvPr>
        </p:nvSpPr>
        <p:spPr>
          <a:xfrm>
            <a:off x="6742379" y="34624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11/20/2015 - 11/28/2015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T_9f985768befe4a44a0fcd125a2fc1838_Title"/>
          <p:cNvSpPr txBox="1"/>
          <p:nvPr>
            <p:custDataLst>
              <p:tags r:id="rId148"/>
            </p:custDataLst>
          </p:nvPr>
        </p:nvSpPr>
        <p:spPr>
          <a:xfrm>
            <a:off x="6276817" y="3454654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Log off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bc423e349e5344f3aee7cf24132f7e60_Shape"/>
          <p:cNvSpPr/>
          <p:nvPr>
            <p:custDataLst>
              <p:tags r:id="rId149"/>
            </p:custDataLst>
          </p:nvPr>
        </p:nvSpPr>
        <p:spPr>
          <a:xfrm>
            <a:off x="6253045" y="3705013"/>
            <a:ext cx="736600" cy="203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bc423e349e5344f3aee7cf24132f7e60_ShapePercentage" hidden="1"/>
          <p:cNvSpPr/>
          <p:nvPr>
            <p:custDataLst>
              <p:tags r:id="rId150"/>
            </p:custDataLst>
          </p:nvPr>
        </p:nvSpPr>
        <p:spPr>
          <a:xfrm>
            <a:off x="6253045" y="37050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T_bc423e349e5344f3aee7cf24132f7e60_Duration" hidden="1"/>
          <p:cNvSpPr txBox="1"/>
          <p:nvPr>
            <p:custDataLst>
              <p:tags r:id="rId151"/>
            </p:custDataLst>
          </p:nvPr>
        </p:nvSpPr>
        <p:spPr>
          <a:xfrm>
            <a:off x="0" y="37050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_bc423e349e5344f3aee7cf24132f7e60_TextPercentage" hidden="1"/>
          <p:cNvSpPr txBox="1"/>
          <p:nvPr>
            <p:custDataLst>
              <p:tags r:id="rId152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bc423e349e5344f3aee7cf24132f7e60_StartDate" hidden="1"/>
          <p:cNvSpPr txBox="1"/>
          <p:nvPr>
            <p:custDataLst>
              <p:tags r:id="rId153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bc423e349e5344f3aee7cf24132f7e60_EndDate" hidden="1"/>
          <p:cNvSpPr txBox="1"/>
          <p:nvPr>
            <p:custDataLst>
              <p:tags r:id="rId154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_bc423e349e5344f3aee7cf24132f7e60_JoinedDate"/>
          <p:cNvSpPr txBox="1"/>
          <p:nvPr>
            <p:custDataLst>
              <p:tags r:id="rId155"/>
            </p:custDataLst>
          </p:nvPr>
        </p:nvSpPr>
        <p:spPr>
          <a:xfrm>
            <a:off x="7034735" y="37291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11/20/2015 - 12/4/2015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bc423e349e5344f3aee7cf24132f7e60_Title"/>
          <p:cNvSpPr txBox="1"/>
          <p:nvPr>
            <p:custDataLst>
              <p:tags r:id="rId156"/>
            </p:custDataLst>
          </p:nvPr>
        </p:nvSpPr>
        <p:spPr>
          <a:xfrm>
            <a:off x="6262086" y="3721354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Final Testing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Title 1"/>
          <p:cNvSpPr txBox="1">
            <a:spLocks/>
          </p:cNvSpPr>
          <p:nvPr/>
        </p:nvSpPr>
        <p:spPr>
          <a:xfrm>
            <a:off x="779463" y="381000"/>
            <a:ext cx="7583487" cy="10445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defTabSz="914400"/>
            <a:r>
              <a:rPr lang="en-US" smtClean="0"/>
              <a:t>Project Management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9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medicine information</a:t>
            </a:r>
          </a:p>
          <a:p>
            <a:r>
              <a:rPr lang="en-US" dirty="0"/>
              <a:t>Add new medicine detailed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/>
              <a:t>App-Station Pharmacist Login</a:t>
            </a:r>
          </a:p>
          <a:p>
            <a:r>
              <a:rPr lang="en-US" dirty="0"/>
              <a:t>Add a page to connect to a Medzmate given a unique id</a:t>
            </a:r>
          </a:p>
          <a:p>
            <a:r>
              <a:rPr lang="en-US" dirty="0"/>
              <a:t>User should confirm the entered medicine detailed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  <a:p>
            <a:r>
              <a:rPr lang="en-US" dirty="0"/>
              <a:t>Patient Information</a:t>
            </a:r>
          </a:p>
          <a:p>
            <a:r>
              <a:rPr lang="en-US" dirty="0" smtClean="0"/>
              <a:t>Settings Screen</a:t>
            </a:r>
          </a:p>
          <a:p>
            <a:r>
              <a:rPr lang="en-US" dirty="0"/>
              <a:t>App: Log Off </a:t>
            </a:r>
            <a:endParaRPr lang="en-US" dirty="0" smtClean="0"/>
          </a:p>
          <a:p>
            <a:r>
              <a:rPr lang="en-US" dirty="0"/>
              <a:t>Test and Refactor </a:t>
            </a:r>
          </a:p>
        </p:txBody>
      </p:sp>
    </p:spTree>
    <p:extLst>
      <p:ext uri="{BB962C8B-B14F-4D97-AF65-F5344CB8AC3E}">
        <p14:creationId xmlns:p14="http://schemas.microsoft.com/office/powerpoint/2010/main" val="20953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63" y="1600200"/>
            <a:ext cx="7145994" cy="4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pic>
        <p:nvPicPr>
          <p:cNvPr id="5" name="image5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86070" y="1981200"/>
            <a:ext cx="6405245" cy="3972560"/>
          </a:xfrm>
          <a:prstGeom prst="rect">
            <a:avLst/>
          </a:prstGeom>
          <a:ln/>
        </p:spPr>
      </p:pic>
      <p:sp>
        <p:nvSpPr>
          <p:cNvPr id="3" name="TextBox 2"/>
          <p:cNvSpPr txBox="1"/>
          <p:nvPr/>
        </p:nvSpPr>
        <p:spPr>
          <a:xfrm>
            <a:off x="1097281" y="1485873"/>
            <a:ext cx="675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UC-001 Login sequence diagram (u = username, p = password)</a:t>
            </a:r>
          </a:p>
        </p:txBody>
      </p:sp>
    </p:spTree>
    <p:extLst>
      <p:ext uri="{BB962C8B-B14F-4D97-AF65-F5344CB8AC3E}">
        <p14:creationId xmlns:p14="http://schemas.microsoft.com/office/powerpoint/2010/main" val="39962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pic>
        <p:nvPicPr>
          <p:cNvPr id="4" name="image4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10017" y="1905000"/>
            <a:ext cx="6323965" cy="4052570"/>
          </a:xfrm>
          <a:prstGeom prst="rect">
            <a:avLst/>
          </a:prstGeom>
          <a:ln/>
        </p:spPr>
      </p:pic>
      <p:sp>
        <p:nvSpPr>
          <p:cNvPr id="3" name="Rectangle 2"/>
          <p:cNvSpPr/>
          <p:nvPr/>
        </p:nvSpPr>
        <p:spPr>
          <a:xfrm>
            <a:off x="782776" y="1440340"/>
            <a:ext cx="8361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UC - 003 Save medicine information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9789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4" name="image44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704975"/>
            <a:ext cx="3086100" cy="3876675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533400" y="558165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Medzmate 3-tier </a:t>
            </a:r>
            <a:r>
              <a:rPr lang="en-US" sz="1400" dirty="0" smtClean="0"/>
              <a:t>Architecture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52900" y="5581649"/>
            <a:ext cx="421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Medzmate</a:t>
            </a:r>
            <a:r>
              <a:rPr lang="en-US" sz="1400" dirty="0" smtClean="0"/>
              <a:t> </a:t>
            </a:r>
            <a:r>
              <a:rPr lang="en-US" sz="1400" dirty="0" err="1"/>
              <a:t>Medzmate</a:t>
            </a:r>
            <a:r>
              <a:rPr lang="en-US" sz="1400" dirty="0"/>
              <a:t> Event-Driven Architecture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8" name="image45.png"/>
          <p:cNvPicPr/>
          <p:nvPr/>
        </p:nvPicPr>
        <p:blipFill rotWithShape="1">
          <a:blip r:embed="rId4"/>
          <a:srcRect l="7334" r="12666"/>
          <a:stretch/>
        </p:blipFill>
        <p:spPr>
          <a:xfrm>
            <a:off x="3790950" y="1681162"/>
            <a:ext cx="4572000" cy="3924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zLjAx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dHJ1ZX0sIlNjYWxlIjp7IiRpZCI6IjEyMiIsIlN0YXJ0RGF0ZSI6IjIwMTUtMDgtMjhUMDA6MDA6MDBaIiwiRW5kRGF0ZSI6IjIwMTUtMTItMDRUMjM6NTk6NTkuOTk5WiIsIkZvcm1hdCI6Ik1NTSIsIlR5cGUiOjIsIkF1dG9EYXRlUmFuZ2UiOnRydWUsIldvcmtpbmdEYXlzIjozMSwiVG9kYXlNYXJrZXJUZXh0IjoiVG9kYXkiLCJBdXRvU2NhbGVUeXBlIjp0cnVlfSwiTWlsZXN0b25lcyI6W3siJGlkIjoiMTIzIiwiRGF0ZSI6IjIwMTUtMDktMT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iRpZCI6IjEzOCIsIlJhdGlvIjowLjAsIklzQ3VzdG9tIjpmYWxzZX0sIklkIjoiM2FiZDhiMDktMGY4Ny00YTA2LTgyZWUtNTA4YWI0OTczYTJkIiwiSW1wb3J0SWQiOm51bGwsIlRpdGxlIjoiU3ByaW50IDEiLCJOb3RlIjpudWxsLCJIeXBlcmxpbmsiOm51bGwsIklzQ2hhbmdlZCI6ZmFsc2UsIklzTmV3IjpmYWxzZX0seyIkaWQiOiIxMzkiLCJEYXRlIjoiMjAxNS0wOS0yNV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xMjcsIlIiOjEyLCJHIjo4OSwiQiI6MTM0fX0sIkxpbmVXZWlnaHQiOjEuMCwiTGluZVR5cGUiOjAsIlBhcmVudFN0eWxlIjp7IiRyZWYiOiI1NSJ9fSwiSXNCZWxvd1RpbWViYW5kIjpmYWxzZSwiSGlkZURhdGUiOmZhbHNlLCJTaGFwZVNpemUiOjEsIlNwYWNpbmciOjIuMCwiUGFkZGluZyI6eyIkcmVmIjoiNTgifSwiU2hhcGVTdHlsZSI6eyIkaWQiOiIxNDQiLCJNYXJnaW4iOnsiJHJlZiI6IjYwIn0sIlBhZGRpbmciOnsiJHJlZiI6IjYxIn0sIkJhY2tncm91bmQiOnsiJGlkIjoiMTQ1IiwiQ29sb3IiOnsiJGlkIjoiMTQ2IiwiQSI6MjU1LCJSIjoxMiwiRyI6ODksIkIiOjEzNH19LCJJc1Zpc2libGUiOnRydWUsIldpZHRoIjoxOC4wLCJIZWlnaHQiOjIwLjAsIkJvcmRlclN0eWxlIjp7IiRpZCI6IjE0NyIsIkxpbmVDb2xvciI6eyIkcmVmIjoiNjMifSwiTGluZVdlaWdodCI6MC4wLCJMaW5lVHlwZSI6MCwiUGFyZW50U3R5bGUiOnsiJHJlZiI6IjYyIn19LCJQYXJlbnRTdHlsZSI6eyIkcmVmIjoiNTkifX0sIlRpdGxlU3R5bGUiOnsiJGlkIjoiMTQ4IiwiRm9udFNldHRpbmdzIjp7IiRpZCI6IjE0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wIiwiTGluZUNvbG9yIjpudWxsLCJMaW5lV2VpZ2h0IjowLjAsIkxpbmVUeXBlIjowLCJQYXJlbnRTdHlsZSI6bnVsbH0sIlBhcmVudFN0eWxlIjp7IiRyZWYiOiI2NSJ9fSwiRGF0ZVN0eWxlIjp7IiRpZCI6IjE1MSIsIkZvbnRTZXR0aW5ncyI6eyIkaWQiOiIxN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yZWYiOiI3OSJ9LCJJc1Zpc2libGUiOnRydWUsIlBhcmVudFN0eWxlIjp7IiRyZWYiOiI1MyJ9fSwiUG9zaXRpb24iOnsiJGlkIjoiMTU0IiwiUmF0aW8iOjAuMCwiSXNDdXN0b20iOmZhbHNlfSwiSWQiOiJiYWQ4NDdlZC0zNmRjLTQ4NDktOTc4My1hOTc0ZjAwMjJkZDIiLCJJbXBvcnRJZCI6bnVsbCwiVGl0bGUiOiJTcHJpbnQgMiIsIk5vdGUiOm51bGwsIkh5cGVybGluayI6bnVsbCwiSXNDaGFuZ2VkIjpmYWxzZSwiSXNOZXciOmZhbHNlfSx7IiRpZCI6IjE1NSIsIkRhdGUiOiIyMDE1LTEwLTA5VDIzOjU5OjU5Ljk5OVoiLCJTdHlsZSI6eyIkaWQiOiIxNTYiLCJTaGFwZSI6MiwiQ29ubmVjdG9yTWFyZ2luIjp7IiRyZWYiOiI1NCJ9LCJDb25uZWN0b3JTdHlsZSI6eyIkaWQiOiIxNTciLCJMaW5lQ29sb3IiOnsiJGlkIjoiMTU4IiwiJHR5cGUiOiJOTFJFLkNvbW1vbi5Eb20uU29saWRDb2xvckJydXNoLCBOTFJFLkNvbW1vbiIsIkNvbG9yIjp7IiRpZCI6IjE1OSIsIkEiOjEyNywiUiI6MjIxLCJHIjoyNDUsIkIiOjYxfX0sIkxpbmVXZWlnaHQiOjEuMCwiTGluZVR5cGUiOjAsIlBhcmVudFN0eWxlIjp7IiRyZWYiOiI1NSJ9fSwiSXNCZWxvd1RpbWViYW5kIjpmYWxzZSwiSGlkZURhdGUiOmZhbHNlLCJTaGFwZVNpemUiOjEsIlNwYWNpbmciOjIuMCwiUGFkZGluZyI6eyIkcmVmIjoiNTgifSwiU2hhcGVTdHlsZSI6eyIkaWQiOiIxNjAiLCJNYXJnaW4iOnsiJHJlZiI6IjYwIn0sIlBhZGRpbmciOnsiJHJlZiI6IjYxIn0sIkJhY2tncm91bmQiOnsiJGlkIjoiMTYxIiwiQ29sb3IiOnsiJGlkIjoiMTYyIiwiQSI6MjU1LCJSIjoyMjEsIkciOjI0NSwiQiI6NjF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MjllYTk5ZjAtYTJjYy00ZTZkLWJlNzAtMTkxYTE3NDVkZDE5IiwiSW1wb3J0SWQiOm51bGwsIlRpdGxlIjoiU3ByaW50IDMiLCJOb3RlIjpudWxsLCJIeXBlcmxpbmsiOm51bGwsIklzQ2hhbmdlZCI6ZmFsc2UsIklzTmV3IjpmYWxzZX0seyIkaWQiOiIxNzEiLCJEYXRlIjoiMjAxNS0xMC0yMlQyMzo1OTo1OS45OTlaIiwiU3R5bGUiOnsiJGlkIjoiMTcyIiwiU2hhcGUiOjIsIkNvbm5lY3Rvck1hcmdpbiI6eyIkcmVmIjoiNTQifSwiQ29ubmVjdG9yU3R5bGUiOnsiJGlkIjoiMTczIiwiTGluZUNvbG9yIjp7IiRpZCI6IjE3NCIsIiR0eXBlIjoiTkxSRS5Db21tb24uRG9tLlNvbGlkQ29sb3JCcnVzaCwgTkxSRS5Db21tb24iLCJDb2xvciI6eyIkaWQiOiIxNzUiLCJBIjoxMjcsIlIiOjgwLCJHIjoxMzUsIkIiOjl9fSwiTGluZVdlaWdodCI6MS4wLCJMaW5lVHlwZSI6MCwiUGFyZW50U3R5bGUiOnsiJHJlZiI6IjU1In19LCJJc0JlbG93VGltZWJhbmQiOmZhbHNlLCJIaWRlRGF0ZSI6ZmFsc2UsIlNoYXBlU2l6ZSI6MSwiU3BhY2luZyI6Mi4wLCJQYWRkaW5nIjp7IiRyZWYiOiI1OCJ9LCJTaGFwZVN0eWxlIjp7IiRpZCI6IjE3NiIsIk1hcmdpbiI6eyIkcmVmIjoiNjAifSwiUGFkZGluZyI6eyIkcmVmIjoiNjEifSwiQmFja2dyb3VuZCI6eyIkaWQiOiIxNzciLCJDb2xvciI6eyIkaWQiOiIxNzgiLCJBIjoyNTUsIlIiOjgwLCJHIjoxMzUsIkIiOjl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AsIklzQ3VzdG9tIjpmYWxzZX0sIklkIjoiZDg1OTg0MDctZTEyMS00ODE3LWJkOWYtMTI3NDAyNTJjMDQwIiwiSW1wb3J0SWQiOm51bGwsIlRpdGxlIjoiU3ByaW50IDQiLCJOb3RlIjpudWxsLCJIeXBlcmxpbmsiOm51bGwsIklzQ2hhbmdlZCI6ZmFsc2UsIklzTmV3IjpmYWxzZX0seyIkaWQiOiIxODciLCJEYXRlIjoiMjAxNS0xMS0wNlQyMzo1OTo1OS45OTlaIiwiU3R5bGUiOnsiJGlkIjoiMTg4IiwiU2hhcGUiOjIsIkNvbm5lY3Rvck1hcmdpbiI6eyIkcmVmIjoiNTQifSwiQ29ubmVjdG9yU3R5bGUiOnsiJGlkIjoiMTg5IiwiTGluZUNvbG9yIjp7IiRpZCI6IjE5MCIsIiR0eXBlIjoiTkxSRS5Db21tb24uRG9tLlNvbGlkQ29sb3JCcnVzaCwgTkxSRS5Db21tb24iLCJDb2xvciI6eyIkaWQiOiIxOTEiLCJBIjoxMjcsIlIiOjE5MSwiRyI6OTQsIkIiOjB9fSwiTGluZVdlaWdodCI6MS4wLCJMaW5lVHlwZSI6MCwiUGFyZW50U3R5bGUiOnsiJHJlZiI6IjU1In19LCJJc0JlbG93VGltZWJhbmQiOmZhbHNlLCJIaWRlRGF0ZSI6ZmFsc2UsIlNoYXBlU2l6ZSI6MSwiU3BhY2luZyI6Mi4wLCJQYWRkaW5nIjp7IiRyZWYiOiI1OCJ9LCJTaGFwZVN0eWxlIjp7IiRpZCI6IjE5MiIsIk1hcmdpbiI6eyIkcmVmIjoiNjAifSwiUGFkZGluZyI6eyIkcmVmIjoiNjEifSwiQmFja2dyb3VuZCI6eyIkaWQiOiIxOTMiLCJDb2xvciI6eyIkaWQiOiIxOTQiLCJBIjoyNTUsIlIiOjE5MSwiRyI6OTQsIkIiOjB9fSwiSXNWaXNpYmxlIjp0cnVlLCJXaWR0aCI6MTguMCwiSGVpZ2h0IjoyMC4wLCJCb3JkZXJTdHlsZSI6eyIkaWQiOiIxOTUiLCJMaW5lQ29sb3IiOnsiJHJlZiI6IjYzIn0sIkxpbmVXZWlnaHQiOjAuMCwiTGluZVR5cGUiOjAsIlBhcmVudFN0eWxlIjp7IiRyZWYiOiI2MiJ9fSwiUGFyZW50U3R5bGUiOnsiJHJlZiI6IjU5In19LCJUaXRsZVN0eWxlIjp7IiRpZCI6IjE5NiIsIkZvbnRTZXR0aW5ncyI6eyIkaWQiOiIxOT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AsIklzQ3VzdG9tIjpmYWxzZX0sIklkIjoiYmNjOTRhNGUtMDliNC00NDdkLTg0YjktYjRiMjliNjIzMjZmIiwiSW1wb3J0SWQiOm51bGwsIlRpdGxlIjoiU3ByaW50IDUiLCJOb3RlIjpudWxsLCJIeXBlcmxpbmsiOm51bGwsIklzQ2hhbmdlZCI6ZmFsc2UsIklzTmV3IjpmYWxzZX0seyIkaWQiOiIyMDMiLCJEYXRlIjoiMjAxNS0xMS0yMFQyMzo1OTo1OS45OTlaIiwiU3R5bGUiOnsiJGlkIjoiMjA0IiwiU2hhcGUiOjIsIkNvbm5lY3Rvck1hcmdpbiI6eyIkcmVmIjoiNTQifSwiQ29ubmVjdG9yU3R5bGUiOnsiJGlkIjoiMjA1IiwiTGluZUNvbG9yIjp7IiRpZCI6IjIwNiIsIiR0eXBlIjoiTkxSRS5Db21tb24uRG9tLlNvbGlkQ29sb3JCcnVzaCwgTkxSRS5Db21tb24iLCJDb2xvciI6eyIkaWQiOiIyMDciLCJBIjoxMjcsIlIiOjE1NiwiRyI6MCwiQiI6MX19LCJMaW5lV2VpZ2h0IjoxLjAsIkxpbmVUeXBlIjowLCJQYXJlbnRTdHlsZSI6eyIkcmVmIjoiNTUifX0sIklzQmVsb3dUaW1lYmFuZCI6ZmFsc2UsIkhpZGVEYXRlIjpmYWxzZSwiU2hhcGVTaXplIjoxLCJTcGFjaW5nIjoyLjAsIlBhZGRpbmciOnsiJHJlZiI6IjU4In0sIlNoYXBlU3R5bGUiOnsiJGlkIjoiMjA4IiwiTWFyZ2luIjp7IiRyZWYiOiI2MCJ9LCJQYWRkaW5nIjp7IiRyZWYiOiI2MSJ9LCJCYWNrZ3JvdW5kIjp7IiRpZCI6IjIwOSIsIkNvbG9yIjp7IiRpZCI6IjIxMCIsIkEiOjI1NSwiUiI6MTU2LCJHIjowLCJCIjoxfX0sIklzVmlzaWJsZSI6dHJ1ZSwiV2lkdGgiOjE4LjAsIkhlaWdodCI6MjAuMCwiQm9yZGVyU3R5bGUiOnsiJGlkIjoiMjExIiwiTGluZUNvbG9yIjp7IiRyZWYiOiI2MyJ9LCJMaW5lV2VpZ2h0IjowLjAsIkxpbmVUeXBlIjowLCJQYXJlbnRTdHlsZSI6eyIkcmVmIjoiNjIifX0sIlBhcmVudFN0eWxlIjp7IiRyZWYiOiI1OSJ9fSwiVGl0bGVTdHlsZSI6eyIkaWQiOiIyMTIiLCJGb250U2V0dGluZ3MiOnsiJGlkIjoiMjE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QiLCJMaW5lQ29sb3IiOm51bGwsIkxpbmVXZWlnaHQiOjAuMCwiTGluZVR5cGUiOjAsIlBhcmVudFN0eWxlIjpudWxsfSwiUGFyZW50U3R5bGUiOnsiJHJlZiI6IjY1In19LCJEYXRlU3R5bGUiOnsiJGlkIjoiMjE1IiwiRm9udFNldHRpbmdzIjp7IiRpZCI6IjIx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yIsIkxpbmVDb2xvciI6bnVsbCwiTGluZVdlaWdodCI6MC4wLCJMaW5lVHlwZSI6MCwiUGFyZW50U3R5bGUiOm51bGx9LCJQYXJlbnRTdHlsZSI6eyIkcmVmIjoiNzIifX0sIkRhdGVGb3JtYXQiOnsiJHJlZiI6Ijc5In0sIklzVmlzaWJsZSI6dHJ1ZSwiUGFyZW50U3R5bGUiOnsiJHJlZiI6IjUzIn19LCJQb3NpdGlvbiI6eyIkaWQiOiIyMTgiLCJSYXRpbyI6MC4wLCJJc0N1c3RvbSI6ZmFsc2V9LCJJZCI6ImU4MjJjM2E4LWM2YTYtNGE3MC04Nzg0LTM1NWM0Y2E1MTM2ZCIsIkltcG9ydElkIjpudWxsLCJUaXRsZSI6IlNwaW50IDYiLCJOb3RlIjpudWxsLCJIeXBlcmxpbmsiOm51bGwsIklzQ2hhbmdlZCI6ZmFsc2UsIklzTmV3IjpmYWxzZX0seyIkaWQiOiIyMTkiLCJEYXRlIjoiMjAxNS0xMi0wNFQyMzo1OTo1OS45OTlaIiwiU3R5bGUiOnsiJGlkIjoiMjIwIiwiU2hhcGUiOjIsIkNvbm5lY3Rvck1hcmdpbiI6eyIkcmVmIjoiNTQifSwiQ29ubmVjdG9yU3R5bGUiOnsiJGlkIjoiMjIxIiwiTGluZUNvbG9yIjp7IiRpZCI6IjIyMiIsIiR0eXBlIjoiTkxSRS5Db21tb24uRG9tLlNvbGlkQ29sb3JCcnVzaCwgTkxSRS5Db21tb24iLCJDb2xvciI6eyIkaWQiOiIyMjMiLCJBIjoxMjcsIlIiOjEwMiwiRyI6MCwiQiI6MTE3fX0sIkxpbmVXZWlnaHQiOjEuMCwiTGluZVR5cGUiOjAsIlBhcmVudFN0eWxlIjp7IiRyZWYiOiI1NSJ9fSwiSXNCZWxvd1RpbWViYW5kIjpmYWxzZSwiSGlkZURhdGUiOmZhbHNlLCJTaGFwZVNpemUiOjEsIlNwYWNpbmciOjIuMCwiUGFkZGluZyI6eyIkcmVmIjoiNTgifSwiU2hhcGVTdHlsZSI6eyIkaWQiOiIyMjQiLCJNYXJnaW4iOnsiJHJlZiI6IjYwIn0sIlBhZGRpbmciOnsiJHJlZiI6IjYxIn0sIkJhY2tncm91bmQiOnsiJGlkIjoiMjI1IiwiQ29sb3IiOnsiJGlkIjoiMjI2IiwiQSI6MjU1LCJSIjoxMDIsIkciOjAsIkIiOjExN319LCJJc1Zpc2libGUiOnRydWUsIldpZHRoIjoxOC4wLCJIZWlnaHQiOjIwLjAsIkJvcmRlclN0eWxlIjp7IiRpZCI6IjIyNyIsIkxpbmVDb2xvciI6eyIkcmVmIjoiNjMifSwiTGluZVdlaWdodCI6MC4wLCJMaW5lVHlwZSI6MCwiUGFyZW50U3R5bGUiOnsiJHJlZiI6IjYyIn19LCJQYXJlbnRTdHlsZSI6eyIkcmVmIjoiNTkifX0sIlRpdGxlU3R5bGUiOnsiJGlkIjoiMjI4IiwiRm9udFNldHRpbmdzIjp7IiRpZCI6IjIy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MwIiwiTGluZUNvbG9yIjpudWxsLCJMaW5lV2VpZ2h0IjowLjAsIkxpbmVUeXBlIjowLCJQYXJlbnRTdHlsZSI6bnVsbH0sIlBhcmVudFN0eWxlIjp7IiRyZWYiOiI2NSJ9fSwiRGF0ZVN0eWxlIjp7IiRpZCI6IjIzMSIsIkZvbnRTZXR0aW5ncyI6eyIkaWQiOiIyMz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zMiLCJMaW5lQ29sb3IiOm51bGwsIkxpbmVXZWlnaHQiOjAuMCwiTGluZVR5cGUiOjAsIlBhcmVudFN0eWxlIjpudWxsfSwiUGFyZW50U3R5bGUiOnsiJHJlZiI6IjcyIn19LCJEYXRlRm9ybWF0Ijp7IiRyZWYiOiI3OSJ9LCJJc1Zpc2libGUiOnRydWUsIlBhcmVudFN0eWxlIjp7IiRyZWYiOiI1MyJ9fSwiUG9zaXRpb24iOnsiJGlkIjoiMjM0IiwiUmF0aW8iOjAuMCwiSXNDdXN0b20iOmZhbHNlfSwiSWQiOiIyODIwYzA0OC1hYmU1LTQwMWYtYWQ0Mi1hM2Q3MDU2YzgxOWEiLCJJbXBvcnRJZCI6bnVsbCwiVGl0bGUiOiJTcHJpbnQgNyIsIk5vdGUiOm51bGwsIkh5cGVybGluayI6bnVsbCwiSXNDaGFuZ2VkIjpmYWxzZSwiSXNOZXciOmZhbHNlfV0sIlRhc2tzIjpbeyIkaWQiOiIyMzUiLCJHcm91cE5hbWUiOm51bGwsIlN0YXJ0RGF0ZSI6IjIwMTUtMDgtMjhUMDA6MDA6MDBaIiwiRW5kRGF0ZSI6IjIwMTUtMDktMTFUMjM6NTk6NTkuOTk5WiIsIlBlcmNlbnRhZ2VDb21wbGV0ZSI6bnVsbCwiU3R5bGUiOnsiJGlkIjoiMjM2IiwiU2hhcGUiOjAsIlNoYXBlVGhpY2tuZXNzIjoxLCJEdXJhdGlvbkZvcm1hdCI6MCwiSW5jbHVkZU5vbldvcmtpbmdEYXlzSW5EdXJhdGlvbiI6ZmFsc2UsIlBlcmNlbnRhZ2VDb21wbGV0ZVN0eWxlIjp7IiRpZCI6IjIzNyIsIkZvbnRTZXR0aW5ncyI6eyIkaWQiOiIyM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kiLCJMaW5lQ29sb3IiOm51bGwsIkxpbmVXZWlnaHQiOjAuMCwiTGluZVR5cGUiOjAsIlBhcmVudFN0eWxlIjpudWxsfSwiUGFyZW50U3R5bGUiOnsiJHJlZiI6IjgxIn19LCJEdXJhdGlvblN0eWxlIjp7IiRpZCI6IjI0MCIsIkZvbnRTZXR0aW5ncyI6eyIkaWQiOiIyN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IiLCJMaW5lQ29sb3IiOm51bGwsIkxpbmVXZWlnaHQiOjAuMCwiTGluZVR5cGUiOjAsIlBhcmVudFN0eWxlIjpudWxsfSwiUGFyZW50U3R5bGUiOnsiJHJlZiI6Ijg4In19LCJIb3Jpem9udGFsQ29ubmVjdG9yU3R5bGUiOnsiJGlkIjoiMjQzIiwiTGluZUNvbG9yIjp7IiRyZWYiOiI5NiJ9LCJMaW5lV2VpZ2h0IjoxLjAsIkxpbmVUeXBlIjowLCJQYXJlbnRTdHlsZSI6eyIkcmVmIjoiOTUifX0sIlZlcnRpY2FsQ29ubmVjdG9yU3R5bGUiOnsiJGlkIjoiMjQ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0NSIsIk1hcmdpbiI6eyIkcmVmIjoiMTAyIn0sIlBhZGRpbmciOnsiJHJlZiI6IjEwMyJ9LCJCYWNrZ3JvdW5kIjp7IiRpZCI6IjI0NiIsIkNvbG9yIjp7IiRpZCI6IjI0NyIsIkEiOjI1NSwiUiI6MCwiRyI6MTE0LCJCIjoxODh9fSwiSXNWaXNpYmxlIjp0cnVlLCJXaWR0aCI6MC4wLCJIZWlnaHQiOjE2LjAsIkJvcmRlclN0eWxlIjp7IiRpZCI6IjI0OCIsIkxpbmVDb2xvciI6eyIkcmVmIjoiMTA1In0sIkxpbmVXZWlnaHQiOjAuMCwiTGluZVR5cGUiOjAsIlBhcmVudFN0eWxlIjp7IiRyZWYiOiIxMDQifX0sIlBhcmVudFN0eWxlIjp7IiRyZWYiOiIxMDEifX0sIlRpdGxlU3R5bGUiOnsiJGlkIjoiMjQ5IiwiRm9udFNldHRpbmdzIjp7IiRpZCI6IjI1M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TEiLCJMaW5lQ29sb3IiOm51bGwsIkxpbmVXZWlnaHQiOjAuMCwiTGluZVR5cGUiOjAsIlBhcmVudFN0eWxlIjpudWxsfSwiUGFyZW50U3R5bGUiOnsiJHJlZiI6IjEwNyJ9fSwiRGF0ZVN0eWxlIjp7IiRpZCI6IjI1MiIsIkZvbnRTZXR0aW5ncyI6eyIkaWQiOiIyNTM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1NCIsIkxpbmVDb2xvciI6bnVsbCwiTGluZVdlaWdodCI6MC4wLCJMaW5lVHlwZSI6MCwiUGFyZW50U3R5bGUiOm51bGx9LCJQYXJlbnRTdHlsZSI6eyIkcmVmIjoiMTE0In19LCJEYXRlRm9ybWF0Ijp7IiRyZWYiOiIxMjEifSwiSXNWaXNpYmxlIjp0cnVlLCJQYXJlbnRTdHlsZSI6eyIkcmVmIjoiODAifX0sIkluZGV4IjoxLCJJZCI6IjUzNDU1OGI4LThmMzktNDQ1Ni1iZjRjLTZhYzdmY2RkYTQ2YSIsIkltcG9ydElkIjpudWxsLCJUaXRsZSI6IlBsYW4vU2V0dXAiLCJOb3RlIjpudWxsLCJIeXBlcmxpbmsiOm51bGwsIklzQ2hhbmdlZCI6ZmFsc2UsIklzTmV3IjpmYWxzZX0seyIkaWQiOiIyNTUiLCJHcm91cE5hbWUiOm51bGwsIlN0YXJ0RGF0ZSI6IjIwMTUtMDktMTJUMDA6MDA6MDBaIiwiRW5kRGF0ZSI6IjIwMTUtMTAtMDlUMjM6NTk6NTkuOTk5WiIsIlBlcmNlbnRhZ2VDb21wbGV0ZSI6bnVsbCwiU3R5bGUiOnsiJGlkIjoiMjU2IiwiU2hhcGUiOjAsIlNoYXBlVGhpY2tuZXNzIjoxLCJEdXJhdGlvbkZvcm1hdCI6MCwiSW5jbHVkZU5vbldvcmtpbmdEYXlzSW5EdXJhdGlvbiI6ZmFsc2UsIlBlcmNlbnRhZ2VDb21wbGV0ZVN0eWxlIjp7IiRpZCI6IjI1NyIsIkZvbnRTZXR0aW5ncyI6eyIkaWQiOiIyN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kiLCJMaW5lQ29sb3IiOm51bGwsIkxpbmVXZWlnaHQiOjAuMCwiTGluZVR5cGUiOjAsIlBhcmVudFN0eWxlIjpudWxsfSwiUGFyZW50U3R5bGUiOnsiJHJlZiI6IjgxIn19LCJEdXJhdGlvblN0eWxlIjp7IiRpZCI6IjI2MCIsIkZvbnRTZXR0aW5ncyI6eyIkaWQiOiIyNj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IiLCJMaW5lQ29sb3IiOm51bGwsIkxpbmVXZWlnaHQiOjAuMCwiTGluZVR5cGUiOjAsIlBhcmVudFN0eWxlIjpudWxsfSwiUGFyZW50U3R5bGUiOnsiJHJlZiI6Ijg4In19LCJIb3Jpem9udGFsQ29ubmVjdG9yU3R5bGUiOnsiJGlkIjoiMjYzIiwiTGluZUNvbG9yIjp7IiRyZWYiOiI5NiJ9LCJMaW5lV2VpZ2h0IjoxLjAsIkxpbmVUeXBlIjowLCJQYXJlbnRTdHlsZSI6eyIkcmVmIjoiOTUifX0sIlZlcnRpY2FsQ29ubmVjdG9yU3R5bGUiOnsiJGlkIjoiMjY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2NSIsIk1hcmdpbiI6eyIkcmVmIjoiMTAyIn0sIlBhZGRpbmciOnsiJHJlZiI6IjEwMyJ9LCJCYWNrZ3JvdW5kIjp7IiRpZCI6IjI2NiIsIkNvbG9yIjp7IiRpZCI6IjI2NyIsIkEiOjI1NSwiUiI6MTIsIkciOjg5LCJCIjoxMzR9fSwiSXNWaXNpYmxlIjp0cnVlLCJXaWR0aCI6MC4wLCJIZWlnaHQiOjE2LjAsIkJvcmRlclN0eWxlIjp7IiRpZCI6IjI2OCIsIkxpbmVDb2xvciI6eyIkcmVmIjoiMTA1In0sIkxpbmVXZWlnaHQiOjAuMCwiTGluZVR5cGUiOjAsIlBhcmVudFN0eWxlIjp7IiRyZWYiOiIxMDQifX0sIlBhcmVudFN0eWxlIjp7IiRyZWYiOiIxMDEifX0sIlRpdGxlU3R5bGUiOnsiJGlkIjoiMjY5IiwiRm9udFNldHRpbmdzIjp7IiRpZCI6IjI3M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EiLCJMaW5lQ29sb3IiOm51bGwsIkxpbmVXZWlnaHQiOjAuMCwiTGluZVR5cGUiOjAsIlBhcmVudFN0eWxlIjpudWxsfSwiUGFyZW50U3R5bGUiOnsiJHJlZiI6IjEwNyJ9fSwiRGF0ZVN0eWxlIjp7IiRpZCI6IjI3MiIsIkZvbnRTZXR0aW5ncyI6eyIkaWQiOiIyNzM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3NCIsIkxpbmVDb2xvciI6bnVsbCwiTGluZVdlaWdodCI6MC4wLCJMaW5lVHlwZSI6MCwiUGFyZW50U3R5bGUiOm51bGx9LCJQYXJlbnRTdHlsZSI6eyIkcmVmIjoiMTE0In19LCJEYXRlRm9ybWF0Ijp7IiRyZWYiOiIxMjEifSwiSXNWaXNpYmxlIjp0cnVlLCJQYXJlbnRTdHlsZSI6eyIkcmVmIjoiODAifX0sIkluZGV4IjoyLCJJZCI6ImNhNGVlODJhLTVlNzEtNDcwMC05MGEwLWY4YTRkMjg1MmIyYyIsIkltcG9ydElkIjpudWxsLCJUaXRsZSI6Ik1lZCBJbmZvIiwiTm90ZSI6bnVsbCwiSHlwZXJsaW5rIjpudWxsLCJJc0NoYW5nZWQiOmZhbHNlLCJJc05ldyI6ZmFsc2V9LHsiJGlkIjoiMjc1IiwiR3JvdXBOYW1lIjpudWxsLCJTdGFydERhdGUiOiIyMDE1LTEwLTA5VDAwOjAwOjAwWiIsIkVuZERhdGUiOiIyMDE1LTEwLTEzVDIzOjU5OjU5Ljk5OVoiLCJQZXJjZW50YWdlQ29tcGxldGUiOm51bGwsIlN0eWxlIjp7IiRpZCI6IjI3NiIsIlNoYXBlIjowLCJTaGFwZVRoaWNrbmVzcyI6MSwiRHVyYXRpb25Gb3JtYXQiOjAsIkluY2x1ZGVOb25Xb3JraW5nRGF5c0luRHVyYXRpb24iOmZhbHNlLCJQZXJjZW50YWdlQ29tcGxldGVTdHlsZSI6eyIkaWQiOiIyNzciLCJGb250U2V0dGluZ3MiOnsiJGlkIjoiMj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5IiwiTGluZUNvbG9yIjpudWxsLCJMaW5lV2VpZ2h0IjowLjAsIkxpbmVUeXBlIjowLCJQYXJlbnRTdHlsZSI6bnVsbH0sIlBhcmVudFN0eWxlIjp7IiRyZWYiOiI4MSJ9fSwiRHVyYXRpb25TdHlsZSI6eyIkaWQiOiIyODAiLCJGb250U2V0dGluZ3MiOnsiJGlkIjoiMjg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yIiwiTGluZUNvbG9yIjpudWxsLCJMaW5lV2VpZ2h0IjowLjAsIkxpbmVUeXBlIjowLCJQYXJlbnRTdHlsZSI6bnVsbH0sIlBhcmVudFN0eWxlIjp7IiRyZWYiOiI4OCJ9fSwiSG9yaXpvbnRhbENvbm5lY3RvclN0eWxlIjp7IiRpZCI6IjI4MyIsIkxpbmVDb2xvciI6eyIkcmVmIjoiOTYifSwiTGluZVdlaWdodCI6MS4wLCJMaW5lVHlwZSI6MCwiUGFyZW50U3R5bGUiOnsiJHJlZiI6Ijk1In19LCJWZXJ0aWNhbENvbm5lY3RvclN0eWxlIjp7IiRpZCI6IjI4NC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ODUiLCJNYXJnaW4iOnsiJHJlZiI6IjEwMiJ9LCJQYWRkaW5nIjp7IiRyZWYiOiIxMDMifSwiQmFja2dyb3VuZCI6eyIkaWQiOiIyODYiLCJDb2xvciI6eyIkaWQiOiIyODciLCJBIjoyNTUsIlIiOjIyMSwiRyI6MjQ1LCJCIjo2MX19LCJJc1Zpc2libGUiOnRydWUsIldpZHRoIjowLjAsIkhlaWdodCI6MTYuMCwiQm9yZGVyU3R5bGUiOnsiJGlkIjoiMjg4IiwiTGluZUNvbG9yIjp7IiRyZWYiOiIxMDUifSwiTGluZVdlaWdodCI6MC4wLCJMaW5lVHlwZSI6MCwiUGFyZW50U3R5bGUiOnsiJHJlZiI6IjEwNCJ9fSwiUGFyZW50U3R5bGUiOnsiJHJlZiI6IjEwMSJ9fSwiVGl0bGVTdHlsZSI6eyIkaWQiOiIyODkiLCJGb250U2V0dGluZ3MiOnsiJGlkIjoiMjk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5MSIsIkxpbmVDb2xvciI6bnVsbCwiTGluZVdlaWdodCI6MC4wLCJMaW5lVHlwZSI6MCwiUGFyZW50U3R5bGUiOm51bGx9LCJQYXJlbnRTdHlsZSI6eyIkcmVmIjoiMTA3In19LCJEYXRlU3R5bGUiOnsiJGlkIjoiMjkyIiwiRm9udFNldHRpbmdzIjp7IiRpZCI6IjI5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k0IiwiTGluZUNvbG9yIjpudWxsLCJMaW5lV2VpZ2h0IjowLjAsIkxpbmVUeXBlIjowLCJQYXJlbnRTdHlsZSI6bnVsbH0sIlBhcmVudFN0eWxlIjp7IiRyZWYiOiIxMTQifX0sIkRhdGVGb3JtYXQiOnsiJHJlZiI6IjEyMSJ9LCJJc1Zpc2libGUiOnRydWUsIlBhcmVudFN0eWxlIjp7IiRyZWYiOiI4MCJ9fSwiSW5kZXgiOjMsIklkIjoiMGE2MWNlN2MtYTljNy00NGNmLWIzOTAtNDM3MGU5OGE4MjEwIiwiSW1wb3J0SWQiOm51bGwsIlRpdGxlIjoiTG9naW4iLCJOb3RlIjpudWxsLCJIeXBlcmxpbmsiOm51bGwsIklzQ2hhbmdlZCI6ZmFsc2UsIklzTmV3IjpmYWxzZX0seyIkaWQiOiIyOTUiLCJHcm91cE5hbWUiOm51bGwsIlN0YXJ0RGF0ZSI6IjIwMTUtMTAtMTRUMDA6MDA6MDBaIiwiRW5kRGF0ZSI6IjIwMTUtMTAtMjlUMjM6NTk6NTkuOTk5WiIsIlBlcmNlbnRhZ2VDb21wbGV0ZSI6bnVsbCwiU3R5bGUiOnsiJGlkIjoiMjk2IiwiU2hhcGUiOjAsIlNoYXBlVGhpY2tuZXNzIjoxLCJEdXJhdGlvbkZvcm1hdCI6MCwiSW5jbHVkZU5vbldvcmtpbmdEYXlzSW5EdXJhdGlvbiI6ZmFsc2UsIlBlcmNlbnRhZ2VDb21wbGV0ZVN0eWxlIjp7IiRpZCI6IjI5NyIsIkZvbnRTZXR0aW5ncyI6eyIkaWQiOiIyO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kiLCJMaW5lQ29sb3IiOm51bGwsIkxpbmVXZWlnaHQiOjAuMCwiTGluZVR5cGUiOjAsIlBhcmVudFN0eWxlIjpudWxsfSwiUGFyZW50U3R5bGUiOnsiJHJlZiI6IjgxIn19LCJEdXJhdGlvblN0eWxlIjp7IiRpZCI6IjMwMCIsIkZvbnRTZXR0aW5ncyI6eyIkaWQiOiIzM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DIiLCJMaW5lQ29sb3IiOm51bGwsIkxpbmVXZWlnaHQiOjAuMCwiTGluZVR5cGUiOjAsIlBhcmVudFN0eWxlIjpudWxsfSwiUGFyZW50U3R5bGUiOnsiJHJlZiI6Ijg4In19LCJIb3Jpem9udGFsQ29ubmVjdG9yU3R5bGUiOnsiJGlkIjoiMzAzIiwiTGluZUNvbG9yIjp7IiRyZWYiOiI5NiJ9LCJMaW5lV2VpZ2h0IjoxLjAsIkxpbmVUeXBlIjowLCJQYXJlbnRTdHlsZSI6eyIkcmVmIjoiOTUifX0sIlZlcnRpY2FsQ29ubmVjdG9yU3R5bGUiOnsiJGlkIjoiMzA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wNSIsIk1hcmdpbiI6eyIkcmVmIjoiMTAyIn0sIlBhZGRpbmciOnsiJHJlZiI6IjEwMyJ9LCJCYWNrZ3JvdW5kIjp7IiRpZCI6IjMwNiIsIkNvbG9yIjp7IiRpZCI6IjMwNyIsIkEiOjI1NSwiUiI6ODAsIkciOjEzNSwiQiI6OX19LCJJc1Zpc2libGUiOnRydWUsIldpZHRoIjowLjAsIkhlaWdodCI6MTYuMCwiQm9yZGVyU3R5bGUiOnsiJGlkIjoiMzA4IiwiTGluZUNvbG9yIjp7IiRyZWYiOiIxMDUifSwiTGluZVdlaWdodCI6MC4wLCJMaW5lVHlwZSI6MCwiUGFyZW50U3R5bGUiOnsiJHJlZiI6IjEwNCJ9fSwiUGFyZW50U3R5bGUiOnsiJHJlZiI6IjEwMSJ9fSwiVGl0bGVTdHlsZSI6eyIkaWQiOiIzMDkiLCJGb250U2V0dGluZ3MiOnsiJGlkIjoiMzE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xMSIsIkxpbmVDb2xvciI6bnVsbCwiTGluZVdlaWdodCI6MC4wLCJMaW5lVHlwZSI6MCwiUGFyZW50U3R5bGUiOm51bGx9LCJQYXJlbnRTdHlsZSI6eyIkcmVmIjoiMTA3In19LCJEYXRlU3R5bGUiOnsiJGlkIjoiMzEyIiwiRm9udFNldHRpbmdzIjp7IiRpZCI6IjMx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0IiwiTGluZUNvbG9yIjpudWxsLCJMaW5lV2VpZ2h0IjowLjAsIkxpbmVUeXBlIjowLCJQYXJlbnRTdHlsZSI6bnVsbH0sIlBhcmVudFN0eWxlIjp7IiRyZWYiOiIxMTQifX0sIkRhdGVGb3JtYXQiOnsiJHJlZiI6IjEyMSJ9LCJJc1Zpc2libGUiOnRydWUsIlBhcmVudFN0eWxlIjp7IiRyZWYiOiI4MCJ9fSwiSW5kZXgiOjQsIklkIjoiOTZkZTA4YTQtYTMxMy00MzM1LWJjZTktZjI3MDVjNzIxZjJmIiwiSW1wb3J0SWQiOm51bGwsIlRpdGxlIjoiRGF0YSBUcmFucyIsIk5vdGUiOm51bGwsIkh5cGVybGluayI6bnVsbCwiSXNDaGFuZ2VkIjpmYWxzZSwiSXNOZXciOmZhbHNlfSx7IiRpZCI6IjMxNSIsIkdyb3VwTmFtZSI6bnVsbCwiU3RhcnREYXRlIjoiMjAxNS0xMC0yM1QwMDowMDowMFoiLCJFbmREYXRlIjoiMjAxNS0xMS0wNlQyMzo1OTo1OS45OTlaIiwiUGVyY2VudGFnZUNvbXBsZXRlIjpudWxsLCJTdHlsZSI6eyIkaWQiOiIzMTYiLCJTaGFwZSI6MCwiU2hhcGVUaGlja25lc3MiOjEsIkR1cmF0aW9uRm9ybWF0IjowLCJJbmNsdWRlTm9uV29ya2luZ0RheXNJbkR1cmF0aW9uIjpmYWxzZSwiUGVyY2VudGFnZUNvbXBsZXRlU3R5bGUiOnsiJGlkIjoiMzE3IiwiRm9udFNldHRpbmdzIjp7IiRpZCI6IjMx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OSIsIkxpbmVDb2xvciI6bnVsbCwiTGluZVdlaWdodCI6MC4wLCJMaW5lVHlwZSI6MCwiUGFyZW50U3R5bGUiOm51bGx9LCJQYXJlbnRTdHlsZSI6eyIkcmVmIjoiODEifX0sIkR1cmF0aW9uU3R5bGUiOnsiJGlkIjoiMzIwIiwiRm9udFNldHRpbmdzIjp7IiRpZCI6IjMy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MiIsIkxpbmVDb2xvciI6bnVsbCwiTGluZVdlaWdodCI6MC4wLCJMaW5lVHlwZSI6MCwiUGFyZW50U3R5bGUiOm51bGx9LCJQYXJlbnRTdHlsZSI6eyIkcmVmIjoiODgifX0sIkhvcml6b250YWxDb25uZWN0b3JTdHlsZSI6eyIkaWQiOiIzMjMiLCJMaW5lQ29sb3IiOnsiJHJlZiI6Ijk2In0sIkxpbmVXZWlnaHQiOjEuMCwiTGluZVR5cGUiOjAsIlBhcmVudFN0eWxlIjp7IiRyZWYiOiI5NSJ9fSwiVmVydGljYWxDb25uZWN0b3JTdHlsZSI6eyIkaWQiOiIzMjQ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zI1IiwiTWFyZ2luIjp7IiRyZWYiOiIxMDIifSwiUGFkZGluZyI6eyIkcmVmIjoiMTAzIn0sIkJhY2tncm91bmQiOnsiJGlkIjoiMzI2IiwiQ29sb3IiOnsiJGlkIjoiMzI3IiwiQSI6MjU1LCJSIjoxOTEsIkciOjk0LCJCIjowfX0sIklzVmlzaWJsZSI6dHJ1ZSwiV2lkdGgiOjAuMCwiSGVpZ2h0IjoxNi4wLCJCb3JkZXJTdHlsZSI6eyIkaWQiOiIzMjgiLCJMaW5lQ29sb3IiOnsiJHJlZiI6IjEwNSJ9LCJMaW5lV2VpZ2h0IjowLjAsIkxpbmVUeXBlIjowLCJQYXJlbnRTdHlsZSI6eyIkcmVmIjoiMTA0In19LCJQYXJlbnRTdHlsZSI6eyIkcmVmIjoiMTAxIn19LCJUaXRsZVN0eWxlIjp7IiRpZCI6IjMyOSIsIkZvbnRTZXR0aW5ncyI6eyIkaWQiOiIzMz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xIiwiTGluZUNvbG9yIjpudWxsLCJMaW5lV2VpZ2h0IjowLjAsIkxpbmVUeXBlIjowLCJQYXJlbnRTdHlsZSI6bnVsbH0sIlBhcmVudFN0eWxlIjp7IiRyZWYiOiIxMDcifX0sIkRhdGVTdHlsZSI6eyIkaWQiOiIzMzIiLCJGb250U2V0dGluZ3MiOnsiJGlkIjoiMzM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zQiLCJMaW5lQ29sb3IiOm51bGwsIkxpbmVXZWlnaHQiOjAuMCwiTGluZVR5cGUiOjAsIlBhcmVudFN0eWxlIjpudWxsfSwiUGFyZW50U3R5bGUiOnsiJHJlZiI6IjExNCJ9fSwiRGF0ZUZvcm1hdCI6eyIkcmVmIjoiMTIxIn0sIklzVmlzaWJsZSI6dHJ1ZSwiUGFyZW50U3R5bGUiOnsiJHJlZiI6IjgwIn19LCJJbmRleCI6NSwiSWQiOiI3MmZmMDEzNC1mMDM2LTRjMTgtOTQ2ZC1lNzY1MzU3NWYwNjUiLCJJbXBvcnRJZCI6bnVsbCwiVGl0bGUiOiJQYXRpZW50IEluZm8iLCJOb3RlIjpudWxsLCJIeXBlcmxpbmsiOm51bGwsIklzQ2hhbmdlZCI6ZmFsc2UsIklzTmV3IjpmYWxzZX0seyIkaWQiOiIzMzUiLCJHcm91cE5hbWUiOm51bGwsIlN0YXJ0RGF0ZSI6IjIwMTUtMTEtMDdUMDA6MDA6MDBaIiwiRW5kRGF0ZSI6IjIwMTUtMTEtMTZUMjM6NTk6NTkuOTk5WiIsIlBlcmNlbnRhZ2VDb21wbGV0ZSI6bnVsbCwiU3R5bGUiOnsiJGlkIjoiMzM2IiwiU2hhcGUiOjAsIlNoYXBlVGhpY2tuZXNzIjoxLCJEdXJhdGlvbkZvcm1hdCI6MCwiSW5jbHVkZU5vbldvcmtpbmdEYXlzSW5EdXJhdGlvbiI6ZmFsc2UsIlBlcmNlbnRhZ2VDb21wbGV0ZVN0eWxlIjp7IiRpZCI6IjMzNyIsIkZvbnRTZXR0aW5ncyI6eyIkaWQiOiIzM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zkiLCJMaW5lQ29sb3IiOm51bGwsIkxpbmVXZWlnaHQiOjAuMCwiTGluZVR5cGUiOjAsIlBhcmVudFN0eWxlIjpudWxsfSwiUGFyZW50U3R5bGUiOnsiJHJlZiI6IjgxIn19LCJEdXJhdGlvblN0eWxlIjp7IiRpZCI6IjM0MCIsIkZvbnRTZXR0aW5ncyI6eyIkaWQiOiIzN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DIiLCJMaW5lQ29sb3IiOm51bGwsIkxpbmVXZWlnaHQiOjAuMCwiTGluZVR5cGUiOjAsIlBhcmVudFN0eWxlIjpudWxsfSwiUGFyZW50U3R5bGUiOnsiJHJlZiI6Ijg4In19LCJIb3Jpem9udGFsQ29ubmVjdG9yU3R5bGUiOnsiJGlkIjoiMzQzIiwiTGluZUNvbG9yIjp7IiRyZWYiOiI5NiJ9LCJMaW5lV2VpZ2h0IjoxLjAsIkxpbmVUeXBlIjowLCJQYXJlbnRTdHlsZSI6eyIkcmVmIjoiOTUifX0sIlZlcnRpY2FsQ29ubmVjdG9yU3R5bGUiOnsiJGlkIjoiMzQ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0NSIsIk1hcmdpbiI6eyIkcmVmIjoiMTAyIn0sIlBhZGRpbmciOnsiJHJlZiI6IjEwMyJ9LCJCYWNrZ3JvdW5kIjp7IiRpZCI6IjM0NiIsIkNvbG9yIjp7IiRpZCI6IjM0NyIsIkEiOjI1NSwiUiI6MTU2LCJHIjowLCJCIjoxfX0sIklzVmlzaWJsZSI6dHJ1ZSwiV2lkdGgiOjAuMCwiSGVpZ2h0IjoxNi4wLCJCb3JkZXJTdHlsZSI6eyIkaWQiOiIzNDgiLCJMaW5lQ29sb3IiOnsiJHJlZiI6IjEwNSJ9LCJMaW5lV2VpZ2h0IjowLjAsIkxpbmVUeXBlIjowLCJQYXJlbnRTdHlsZSI6eyIkcmVmIjoiMTA0In19LCJQYXJlbnRTdHlsZSI6eyIkcmVmIjoiMTAxIn19LCJUaXRsZVN0eWxlIjp7IiRpZCI6IjM0OSIsIkZvbnRTZXR0aW5ncyI6eyIkaWQiOiIzNT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UxIiwiTGluZUNvbG9yIjpudWxsLCJMaW5lV2VpZ2h0IjowLjAsIkxpbmVUeXBlIjowLCJQYXJlbnRTdHlsZSI6bnVsbH0sIlBhcmVudFN0eWxlIjp7IiRyZWYiOiIxMDcifX0sIkRhdGVTdHlsZSI6eyIkaWQiOiIzNTIiLCJGb250U2V0dGluZ3MiOnsiJGlkIjoiMzU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QiLCJMaW5lQ29sb3IiOm51bGwsIkxpbmVXZWlnaHQiOjAuMCwiTGluZVR5cGUiOjAsIlBhcmVudFN0eWxlIjpudWxsfSwiUGFyZW50U3R5bGUiOnsiJHJlZiI6IjExNCJ9fSwiRGF0ZUZvcm1hdCI6eyIkcmVmIjoiMTIxIn0sIklzVmlzaWJsZSI6dHJ1ZSwiUGFyZW50U3R5bGUiOnsiJHJlZiI6IjgwIn19LCJJbmRleCI6NiwiSWQiOiI0YzU3NjhhNy0zZDc2LTRhMjctYjcyZS05NDNkNGMwMDk0NmMiLCJJbXBvcnRJZCI6bnVsbCwiVGl0bGUiOiJHbG9iYWwgQ29uZmlnIiwiTm90ZSI6bnVsbCwiSHlwZXJsaW5rIjpudWxsLCJJc0NoYW5nZWQiOmZhbHNlLCJJc05ldyI6ZmFsc2V9LHsiJGlkIjoiMzU1IiwiR3JvdXBOYW1lIjpudWxsLCJTdGFydERhdGUiOiIyMDE1LTExLTE2VDAwOjAwOjAwWiIsIkVuZERhdGUiOiIyMDE1LTExLTIwVDIzOjU5OjU5Ljk5OVoiLCJQZXJjZW50YWdlQ29tcGxldGUiOm51bGwsIlN0eWxlIjp7IiRpZCI6IjM1NiIsIlNoYXBlIjowLCJTaGFwZVRoaWNrbmVzcyI6MSwiRHVyYXRpb25Gb3JtYXQiOjAsIkluY2x1ZGVOb25Xb3JraW5nRGF5c0luRHVyYXRpb24iOmZhbHNlLCJQZXJjZW50YWdlQ29tcGxldGVTdHlsZSI6eyIkaWQiOiIzNTciLCJGb250U2V0dGluZ3MiOnsiJGlkIjoiMzU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5IiwiTGluZUNvbG9yIjpudWxsLCJMaW5lV2VpZ2h0IjowLjAsIkxpbmVUeXBlIjowLCJQYXJlbnRTdHlsZSI6bnVsbH0sIlBhcmVudFN0eWxlIjp7IiRyZWYiOiI4MSJ9fSwiRHVyYXRpb25TdHlsZSI6eyIkaWQiOiIzNjAiLCJGb250U2V0dGluZ3MiOnsiJGlkIjoiMzY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YyIiwiTGluZUNvbG9yIjpudWxsLCJMaW5lV2VpZ2h0IjowLjAsIkxpbmVUeXBlIjowLCJQYXJlbnRTdHlsZSI6bnVsbH0sIlBhcmVudFN0eWxlIjp7IiRyZWYiOiI4OCJ9fSwiSG9yaXpvbnRhbENvbm5lY3RvclN0eWxlIjp7IiRpZCI6IjM2MyIsIkxpbmVDb2xvciI6eyIkcmVmIjoiOTYifSwiTGluZVdlaWdodCI6MS4wLCJMaW5lVHlwZSI6MCwiUGFyZW50U3R5bGUiOnsiJHJlZiI6Ijk1In19LCJWZXJ0aWNhbENvbm5lY3RvclN0eWxlIjp7IiRpZCI6IjM2NC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zNjUiLCJNYXJnaW4iOnsiJHJlZiI6IjEwMiJ9LCJQYWRkaW5nIjp7IiRyZWYiOiIxMDMifSwiQmFja2dyb3VuZCI6eyIkaWQiOiIzNjYiLCJDb2xvciI6eyIkaWQiOiIzNjciLCJBIjoyNTUsIlIiOjEwMiwiRyI6MCwiQiI6MTE3fX0sIklzVmlzaWJsZSI6dHJ1ZSwiV2lkdGgiOjAuMCwiSGVpZ2h0IjoxNi4wLCJCb3JkZXJTdHlsZSI6eyIkaWQiOiIzNjgiLCJMaW5lQ29sb3IiOnsiJHJlZiI6IjEwNSJ9LCJMaW5lV2VpZ2h0IjowLjAsIkxpbmVUeXBlIjowLCJQYXJlbnRTdHlsZSI6eyIkcmVmIjoiMTA0In19LCJQYXJlbnRTdHlsZSI6eyIkcmVmIjoiMTAxIn19LCJUaXRsZVN0eWxlIjp7IiRpZCI6IjM2OSIsIkZvbnRTZXR0aW5ncyI6eyIkaWQiOiIzNz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cxIiwiTGluZUNvbG9yIjpudWxsLCJMaW5lV2VpZ2h0IjowLjAsIkxpbmVUeXBlIjowLCJQYXJlbnRTdHlsZSI6bnVsbH0sIlBhcmVudFN0eWxlIjp7IiRyZWYiOiIxMDcifX0sIkRhdGVTdHlsZSI6eyIkaWQiOiIzNzIiLCJGb250U2V0dGluZ3MiOnsiJGlkIjoiMzc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zQiLCJMaW5lQ29sb3IiOm51bGwsIkxpbmVXZWlnaHQiOjAuMCwiTGluZVR5cGUiOjAsIlBhcmVudFN0eWxlIjpudWxsfSwiUGFyZW50U3R5bGUiOnsiJHJlZiI6IjExNCJ9fSwiRGF0ZUZvcm1hdCI6eyIkcmVmIjoiMTIxIn0sIklzVmlzaWJsZSI6dHJ1ZSwiUGFyZW50U3R5bGUiOnsiJHJlZiI6IjgwIn19LCJJbmRleCI6NywiSWQiOiIwM2E2NzhmYi0zYTE0LTRmODAtOTQ2NS03MDZiNTgwM2Q3YmIiLCJJbXBvcnRJZCI6bnVsbCwiVGl0bGUiOiJBbGVydHMiLCJOb3RlIjpudWxsLCJIeXBlcmxpbmsiOm51bGwsIklzQ2hhbmdlZCI6ZmFsc2UsIklzTmV3IjpmYWxzZX0seyIkaWQiOiIzNzUiLCJHcm91cE5hbWUiOm51bGwsIlN0YXJ0RGF0ZSI6IjIwMTUtMTEtMjBUMDA6MDA6MDBaIiwiRW5kRGF0ZSI6IjIwMTUtMTEtMjhUMjM6NTk6NTkuOTk5WiIsIlBlcmNlbnRhZ2VDb21wbGV0ZSI6bnVsbCwiU3R5bGUiOnsiJGlkIjoiMzc2IiwiU2hhcGUiOjAsIlNoYXBlVGhpY2tuZXNzIjoxLCJEdXJhdGlvbkZvcm1hdCI6MCwiSW5jbHVkZU5vbldvcmtpbmdEYXlzSW5EdXJhdGlvbiI6ZmFsc2UsIlBlcmNlbnRhZ2VDb21wbGV0ZVN0eWxlIjp7IiRpZCI6IjM3NyIsIkZvbnRTZXR0aW5ncyI6eyIkaWQiOiIzN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kiLCJMaW5lQ29sb3IiOm51bGwsIkxpbmVXZWlnaHQiOjAuMCwiTGluZVR5cGUiOjAsIlBhcmVudFN0eWxlIjpudWxsfSwiUGFyZW50U3R5bGUiOnsiJHJlZiI6IjgxIn19LCJEdXJhdGlvblN0eWxlIjp7IiRpZCI6IjM4MCIsIkZvbnRTZXR0aW5ncyI6eyIkaWQiOiIzO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DIiLCJMaW5lQ29sb3IiOm51bGwsIkxpbmVXZWlnaHQiOjAuMCwiTGluZVR5cGUiOjAsIlBhcmVudFN0eWxlIjpudWxsfSwiUGFyZW50U3R5bGUiOnsiJHJlZiI6Ijg4In19LCJIb3Jpem9udGFsQ29ubmVjdG9yU3R5bGUiOnsiJGlkIjoiMzgzIiwiTGluZUNvbG9yIjp7IiRyZWYiOiI5NiJ9LCJMaW5lV2VpZ2h0IjoxLjAsIkxpbmVUeXBlIjowLCJQYXJlbnRTdHlsZSI6eyIkcmVmIjoiOTUifX0sIlZlcnRpY2FsQ29ubmVjdG9yU3R5bGUiOnsiJGlkIjoiMzg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4NSIsIk1hcmdpbiI6eyIkcmVmIjoiMTAyIn0sIlBhZGRpbmciOnsiJHJlZiI6IjEwMyJ9LCJCYWNrZ3JvdW5kIjp7IiRpZCI6IjM4NiIsIkNvbG9yIjp7IiRpZCI6IjM4NyIsIkEiOjI1NSwiUiI6MjcsIkciOjU2LCJCIjo5N319LCJJc1Zpc2libGUiOnRydWUsIldpZHRoIjowLjAsIkhlaWdodCI6MTYuMCwiQm9yZGVyU3R5bGUiOnsiJGlkIjoiMzg4IiwiTGluZUNvbG9yIjp7IiRyZWYiOiIxMDUifSwiTGluZVdlaWdodCI6MC4wLCJMaW5lVHlwZSI6MCwiUGFyZW50U3R5bGUiOnsiJHJlZiI6IjEwNCJ9fSwiUGFyZW50U3R5bGUiOnsiJHJlZiI6IjEwMSJ9fSwiVGl0bGVTdHlsZSI6eyIkaWQiOiIzODkiLCJGb250U2V0dGluZ3MiOnsiJGlkIjoiMzk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5MSIsIkxpbmVDb2xvciI6bnVsbCwiTGluZVdlaWdodCI6MC4wLCJMaW5lVHlwZSI6MCwiUGFyZW50U3R5bGUiOm51bGx9LCJQYXJlbnRTdHlsZSI6eyIkcmVmIjoiMTA3In19LCJEYXRlU3R5bGUiOnsiJGlkIjoiMzkyIiwiRm9udFNldHRpbmdzIjp7IiRpZCI6IjM5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0IiwiTGluZUNvbG9yIjpudWxsLCJMaW5lV2VpZ2h0IjowLjAsIkxpbmVUeXBlIjowLCJQYXJlbnRTdHlsZSI6bnVsbH0sIlBhcmVudFN0eWxlIjp7IiRyZWYiOiIxMTQifX0sIkRhdGVGb3JtYXQiOnsiJHJlZiI6IjEyMSJ9LCJJc1Zpc2libGUiOnRydWUsIlBhcmVudFN0eWxlIjp7IiRyZWYiOiI4MCJ9fSwiSW5kZXgiOjgsIklkIjoiOWY5ODU3NjgtYmVmZS00YTQ0LWEwZmMtZDEyNWEyZmMxODM4IiwiSW1wb3J0SWQiOm51bGwsIlRpdGxlIjoiTG9nIG9mZiIsIk5vdGUiOm51bGwsIkh5cGVybGluayI6bnVsbCwiSXNDaGFuZ2VkIjpmYWxzZSwiSXNOZXciOmZhbHNlfSx7IiRpZCI6IjM5NSIsIkdyb3VwTmFtZSI6bnVsbCwiU3RhcnREYXRlIjoiMjAxNS0xMS0yMFQwMDowMDowMFoiLCJFbmREYXRlIjoiMjAxNS0xMi0wNFQyMzo1OTo1OS45OTlaIiwiUGVyY2VudGFnZUNvbXBsZXRlIjpudWxsLCJTdHlsZSI6eyIkaWQiOiIzOTYiLCJTaGFwZSI6MCwiU2hhcGVUaGlja25lc3MiOjEsIkR1cmF0aW9uRm9ybWF0IjowLCJJbmNsdWRlTm9uV29ya2luZ0RheXNJbkR1cmF0aW9uIjpmYWxzZSwiUGVyY2VudGFnZUNvbXBsZXRlU3R5bGUiOnsiJGlkIjoiMzk3IiwiRm9udFNldHRpbmdzIjp7IiRpZCI6IjM5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5OSIsIkxpbmVDb2xvciI6bnVsbCwiTGluZVdlaWdodCI6MC4wLCJMaW5lVHlwZSI6MCwiUGFyZW50U3R5bGUiOm51bGx9LCJQYXJlbnRTdHlsZSI6eyIkcmVmIjoiODEifX0sIkR1cmF0aW9uU3R5bGUiOnsiJGlkIjoiNDAwIiwiRm9udFNldHRpbmdzIjp7IiRpZCI6IjQw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wMiIsIkxpbmVDb2xvciI6bnVsbCwiTGluZVdlaWdodCI6MC4wLCJMaW5lVHlwZSI6MCwiUGFyZW50U3R5bGUiOm51bGx9LCJQYXJlbnRTdHlsZSI6eyIkcmVmIjoiODgifX0sIkhvcml6b250YWxDb25uZWN0b3JTdHlsZSI6eyIkaWQiOiI0MDMiLCJMaW5lQ29sb3IiOnsiJHJlZiI6Ijk2In0sIkxpbmVXZWlnaHQiOjEuMCwiTGluZVR5cGUiOjAsIlBhcmVudFN0eWxlIjp7IiRyZWYiOiI5NSJ9fSwiVmVydGljYWxDb25uZWN0b3JTdHlsZSI6eyIkaWQiOiI0MDQ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NDA1IiwiTWFyZ2luIjp7IiRyZWYiOiIxMDIifSwiUGFkZGluZyI6eyIkcmVmIjoiMTAzIn0sIkJhY2tncm91bmQiOnsiJGlkIjoiNDA2IiwiQ29sb3IiOnsiJGlkIjoiNDA3IiwiQSI6MjU1LCJSIjoxMiwiRyI6ODksIkIiOjEzNH19LCJJc1Zpc2libGUiOnRydWUsIldpZHRoIjowLjAsIkhlaWdodCI6MTYuMCwiQm9yZGVyU3R5bGUiOnsiJGlkIjoiNDA4IiwiTGluZUNvbG9yIjp7IiRyZWYiOiIxMDUifSwiTGluZVdlaWdodCI6MC4wLCJMaW5lVHlwZSI6MCwiUGFyZW50U3R5bGUiOnsiJHJlZiI6IjEwNCJ9fSwiUGFyZW50U3R5bGUiOnsiJHJlZiI6IjEwMSJ9fSwiVGl0bGVTdHlsZSI6eyIkaWQiOiI0MDkiLCJGb250U2V0dGluZ3MiOnsiJGlkIjoiNDE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QxMSIsIkxpbmVDb2xvciI6bnVsbCwiTGluZVdlaWdodCI6MC4wLCJMaW5lVHlwZSI6MCwiUGFyZW50U3R5bGUiOm51bGx9LCJQYXJlbnRTdHlsZSI6eyIkcmVmIjoiMTA3In19LCJEYXRlU3R5bGUiOnsiJGlkIjoiNDEyIiwiRm9udFNldHRpbmdzIjp7IiRpZCI6IjQx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E0IiwiTGluZUNvbG9yIjpudWxsLCJMaW5lV2VpZ2h0IjowLjAsIkxpbmVUeXBlIjowLCJQYXJlbnRTdHlsZSI6bnVsbH0sIlBhcmVudFN0eWxlIjp7IiRyZWYiOiIxMTQifX0sIkRhdGVGb3JtYXQiOnsiJHJlZiI6IjEyMSJ9LCJJc1Zpc2libGUiOnRydWUsIlBhcmVudFN0eWxlIjp7IiRyZWYiOiI4MCJ9fSwiSW5kZXgiOjksIklkIjoiYmM0MjNlMzQtOWU1My00NGYzLWFlZTctY2YyNDEzMmY3ZTYwIiwiSW1wb3J0SWQiOm51bGwsIlRpdGxlIjoiRmluYWwgVGVzdGluZyIsIk5vdGUiOm51bGwsIkh5cGVybGluayI6bnVsbCwiSXNDaGFuZ2VkIjpmYWxzZSwiSXNOZXciOmZhbHNlfV0sIk1zUHJvamVjdEl0ZW1zVHJlZSI6eyIkaWQiOiI0MTUiLCJSb290Ijp7IiRpZCI6IjQxNiIsIkltcG9ydElkIjpudWxsLCJJc0ltcG9ydGVkIjpmYWxzZSwiQ2hpbGRyZW4iOltdfX0sIlNldHRpbmdzIjp7IiRpZCI6IjQxNyIsIkltcGFPcHRpb25zIjp7IiRpZCI6IjQxO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5360</TotalTime>
  <Words>1624</Words>
  <Application>Microsoft Office PowerPoint</Application>
  <PresentationFormat>On-screen Show (4:3)</PresentationFormat>
  <Paragraphs>291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Times New Roman</vt:lpstr>
      <vt:lpstr>Trebuchet MS</vt:lpstr>
      <vt:lpstr>Wingdings</vt:lpstr>
      <vt:lpstr>Wingdings 2</vt:lpstr>
      <vt:lpstr>gold</vt:lpstr>
      <vt:lpstr>Medzmate 1.0 Team Members: Juan C. Correa, Pedro Montero Product Owner: Peter Dickson Instructor: Masoud Sadjadi  School of Computing and Information Sciences Florida International University</vt:lpstr>
      <vt:lpstr>Problem definition</vt:lpstr>
      <vt:lpstr>PowerPoint Presentation</vt:lpstr>
      <vt:lpstr>Requirements: User Stories </vt:lpstr>
      <vt:lpstr>Requirements: User Stories </vt:lpstr>
      <vt:lpstr>Requirements: Use Cases</vt:lpstr>
      <vt:lpstr>Requirements: Sequence Diagrams</vt:lpstr>
      <vt:lpstr>Requirements: Sequence Diagrams</vt:lpstr>
      <vt:lpstr>System Design: Architecture</vt:lpstr>
      <vt:lpstr>System Design: Deployment</vt:lpstr>
      <vt:lpstr>System Design</vt:lpstr>
      <vt:lpstr>Class Diagram</vt:lpstr>
      <vt:lpstr>Design Patterns</vt:lpstr>
      <vt:lpstr>Main algorithms </vt:lpstr>
      <vt:lpstr>Main algorithms </vt:lpstr>
      <vt:lpstr>Test Suites and Test Cases</vt:lpstr>
      <vt:lpstr>Test Suites and Test Cases</vt:lpstr>
      <vt:lpstr>Test Suites and Test Cases</vt:lpstr>
      <vt:lpstr>Test Suites and Test Cases</vt:lpstr>
      <vt:lpstr>Summary</vt:lpstr>
      <vt:lpstr>Q&amp;A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usa.pedro@gmail.com</cp:lastModifiedBy>
  <cp:revision>123</cp:revision>
  <cp:lastPrinted>2008-09-19T17:51:48Z</cp:lastPrinted>
  <dcterms:created xsi:type="dcterms:W3CDTF">2013-04-25T14:14:17Z</dcterms:created>
  <dcterms:modified xsi:type="dcterms:W3CDTF">2015-12-10T01:55:25Z</dcterms:modified>
</cp:coreProperties>
</file>