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43891200" cx="32918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2143125" y="685800"/>
            <a:ext cx="257174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2143125" y="685800"/>
            <a:ext cx="257174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/>
          <p:nvPr>
            <p:ph idx="2" type="pic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00150" lvl="0" marL="16065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92187" lvl="1" marL="3481388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71525" lvl="2" marL="53562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17563" lvl="3" marL="74977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27088" lvl="4" marL="96408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27088" lvl="5" marL="100980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27088" lvl="6" marL="105552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27088" lvl="7" marL="110124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27088" lvl="8" marL="114696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01750" lvl="0" marL="16065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93787" lvl="1" marL="34813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47725" lvl="2" marL="53562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68363" lvl="3" marL="749776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888" lvl="4" marL="96408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77888" lvl="5" marL="100980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77888" lvl="6" marL="105552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7888" lvl="7" marL="110124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77888" lvl="8" marL="114696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01750" lvl="0" marL="16065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93787" lvl="1" marL="34813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47725" lvl="2" marL="53562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68363" lvl="3" marL="749776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888" lvl="4" marL="96408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77888" lvl="5" marL="100980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77888" lvl="6" marL="105552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7888" lvl="7" marL="110124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77888" lvl="8" marL="114696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50950" lvl="0" marL="1606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42987" lvl="1" marL="3481388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2325" lvl="2" marL="53562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42963" lvl="3" marL="7497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2488" lvl="4" marL="96408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2488" lvl="5" marL="100980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2488" lvl="6" marL="105552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52488" lvl="7" marL="11012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52488" lvl="8" marL="114696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50950" lvl="0" marL="1606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42987" lvl="1" marL="3481388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2325" lvl="2" marL="53562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42963" lvl="3" marL="7497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2488" lvl="4" marL="96408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2488" lvl="5" marL="100980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2488" lvl="6" marL="105552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52488" lvl="7" marL="11012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52488" lvl="8" marL="114696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5.png"/><Relationship Id="rId13" Type="http://schemas.openxmlformats.org/officeDocument/2006/relationships/image" Target="../media/image10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4.png"/><Relationship Id="rId15" Type="http://schemas.openxmlformats.org/officeDocument/2006/relationships/image" Target="../media/image13.png"/><Relationship Id="rId1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9401325" y="1516950"/>
            <a:ext cx="139821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Project, 2017, Spring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6567485" y="2590800"/>
            <a:ext cx="197976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lang="en-US" sz="6000">
                <a:solidFill>
                  <a:srgbClr val="3333CC"/>
                </a:solidFill>
              </a:rPr>
              <a:t>MultiModal Interactive Paint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>
                <a:solidFill>
                  <a:srgbClr val="3333CC"/>
                </a:solidFill>
              </a:rPr>
              <a:t>Jim Louro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b="1" i="1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3500">
                <a:solidFill>
                  <a:srgbClr val="3333CC"/>
                </a:solidFill>
              </a:rPr>
              <a:t>Francisco Ortega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1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3500">
                <a:solidFill>
                  <a:srgbClr val="3333CC"/>
                </a:solidFill>
              </a:rPr>
              <a:t>Florida International University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b="1" i="1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 Sadjadi, Florida International University 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990600" y="5493600"/>
            <a:ext cx="31089600" cy="35661600"/>
          </a:xfrm>
          <a:prstGeom prst="rect">
            <a:avLst/>
          </a:prstGeom>
          <a:noFill/>
          <a:ln cap="flat" cmpd="sng" w="635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636400" y="6019149"/>
            <a:ext cx="9662100" cy="6150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lang="en-US" sz="4100">
                <a:solidFill>
                  <a:srgbClr val="336699"/>
                </a:solidFill>
              </a:rPr>
              <a:t>roblem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336699"/>
                </a:solidFill>
              </a:rPr>
              <a:t>This project is designed to implement multi touch on a painting application that simultaneously accepts several inputs, from a variety of devices.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336699"/>
                </a:solidFill>
              </a:rPr>
              <a:t>The issue came with the programs dependency to several SDK’s and different frameworks, causing the environment required to compile not be able to compile.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990612" y="41924400"/>
            <a:ext cx="4980000" cy="730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5462062" y="384362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18862" y="319275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22730650" y="6095925"/>
            <a:ext cx="8586600" cy="892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/>
          </a:p>
          <a:p>
            <a:pPr indent="-488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Runs  using QT 5.8 and is backwards compatible to QT 4.8</a:t>
            </a:r>
          </a:p>
          <a:p>
            <a:pPr indent="-488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Runs on Windows 7 and above</a:t>
            </a:r>
          </a:p>
          <a:p>
            <a:pPr indent="-488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Accepts up to 10 inputs under MultiModal mode</a:t>
            </a:r>
          </a:p>
          <a:p>
            <a:pPr indent="-488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Gives different shapes</a:t>
            </a:r>
            <a:r>
              <a:rPr lang="en-US" sz="1800">
                <a:solidFill>
                  <a:srgbClr val="336699"/>
                </a:solidFill>
              </a:rPr>
              <a:t>(figure 2)</a:t>
            </a:r>
            <a:r>
              <a:rPr lang="en-US" sz="4100">
                <a:solidFill>
                  <a:srgbClr val="336699"/>
                </a:solidFill>
              </a:rPr>
              <a:t>, different color, undo redo erase</a:t>
            </a:r>
            <a:r>
              <a:rPr lang="en-US" sz="1800">
                <a:solidFill>
                  <a:srgbClr val="336699"/>
                </a:solidFill>
              </a:rPr>
              <a:t>(figure1)</a:t>
            </a:r>
            <a:r>
              <a:rPr lang="en-US" sz="4100">
                <a:solidFill>
                  <a:srgbClr val="336699"/>
                </a:solidFill>
              </a:rPr>
              <a:t> and fill option.</a:t>
            </a:r>
          </a:p>
          <a:p>
            <a:pPr indent="-488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Gives free draw option that accepts from 1 to 10 inputs simultaneously.</a:t>
            </a:r>
            <a:r>
              <a:rPr lang="en-US" sz="1800">
                <a:solidFill>
                  <a:srgbClr val="336699"/>
                </a:solidFill>
              </a:rPr>
              <a:t>(figures 3&amp;5)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1683125" y="12853375"/>
            <a:ext cx="10476000" cy="11126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0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6699"/>
              </a:solidFill>
            </a:endParaRPr>
          </a:p>
          <a:p>
            <a:pPr indent="-4508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3500">
                <a:solidFill>
                  <a:srgbClr val="336699"/>
                </a:solidFill>
              </a:rPr>
              <a:t>Pens width for single should be adjustable for all brushes</a:t>
            </a:r>
          </a:p>
          <a:p>
            <a:pPr indent="-4508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3500">
                <a:solidFill>
                  <a:srgbClr val="336699"/>
                </a:solidFill>
              </a:rPr>
              <a:t>Pens color for single should be adjustable for all brushes</a:t>
            </a:r>
          </a:p>
          <a:p>
            <a:pPr indent="-4508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3500">
                <a:solidFill>
                  <a:srgbClr val="336699"/>
                </a:solidFill>
              </a:rPr>
              <a:t>All shapes should be created and stored in order to allow undoing and redoing shapes</a:t>
            </a:r>
          </a:p>
          <a:p>
            <a:pPr indent="-4508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3500">
                <a:solidFill>
                  <a:srgbClr val="336699"/>
                </a:solidFill>
              </a:rPr>
              <a:t>User can save the images on the canvas and load them at later time</a:t>
            </a:r>
          </a:p>
          <a:p>
            <a:pPr indent="-4508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3500">
                <a:solidFill>
                  <a:srgbClr val="336699"/>
                </a:solidFill>
              </a:rPr>
              <a:t>User can use Eraser to remove specific pixels of the painting</a:t>
            </a:r>
          </a:p>
          <a:p>
            <a:pPr indent="-4508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3500">
                <a:solidFill>
                  <a:srgbClr val="336699"/>
                </a:solidFill>
              </a:rPr>
              <a:t>In MultiModal Mode user can have up to 10 paint brushes working at once</a:t>
            </a:r>
          </a:p>
          <a:p>
            <a:pPr indent="-450850" lvl="0" marL="45720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3500">
                <a:solidFill>
                  <a:srgbClr val="336699"/>
                </a:solidFill>
              </a:rPr>
              <a:t>In MultiModal Mode user can draw with only 1 brush then include up to 9 others without changing location of first pen</a:t>
            </a:r>
          </a:p>
          <a:p>
            <a:pPr indent="-450850" lvl="0" marL="45720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3500">
                <a:solidFill>
                  <a:srgbClr val="336699"/>
                </a:solidFill>
              </a:rPr>
              <a:t>Qt will handle all touch events to reduce threads and dependencies</a:t>
            </a:r>
          </a:p>
          <a:p>
            <a:pPr indent="-450850" lvl="0" marL="45720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3500">
                <a:solidFill>
                  <a:srgbClr val="336699"/>
                </a:solidFill>
              </a:rPr>
              <a:t>User can run the program with only needing a Qt version from 4.8 to latest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1683125" y="24432875"/>
            <a:ext cx="10476000" cy="7907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669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lang="en-US" sz="4100">
                <a:solidFill>
                  <a:srgbClr val="336699"/>
                </a:solidFill>
              </a:rPr>
              <a:t>	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636400" y="32821875"/>
            <a:ext cx="20522700" cy="7999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Object Design  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22730350" y="15528050"/>
            <a:ext cx="8586600" cy="892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4100">
              <a:solidFill>
                <a:srgbClr val="336699"/>
              </a:solidFill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>
                <a:solidFill>
                  <a:srgbClr val="336699"/>
                </a:solidFill>
              </a:rPr>
              <a:t>This project Was built in C++ using the Qt framework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6699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336699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336699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336699"/>
                </a:solidFill>
              </a:rPr>
              <a:t>Classes that we used specific to Qt 4.8 and above include QtWidgets, QtApplication, and QtUtility.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336699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336699"/>
                </a:solidFill>
              </a:rPr>
              <a:t>We programmed and compiled code mostly in Visual Studios 15 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336699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336699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33669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636400" y="12853375"/>
            <a:ext cx="9662100" cy="19486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2400"/>
              <a:t> Figure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2400"/>
              <a:t>Figure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2400"/>
              <a:t>                                                                                        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2400"/>
              <a:t> </a:t>
            </a:r>
            <a:r>
              <a:rPr lang="en-US" sz="2400"/>
              <a:t>F</a:t>
            </a:r>
            <a:r>
              <a:rPr lang="en-US" sz="2400"/>
              <a:t>igure 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2400"/>
              <a:t>Figure 4                                                             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2400"/>
              <a:t>                                                                                      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22730700" y="33020500"/>
            <a:ext cx="8586600" cy="7801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700">
              <a:solidFill>
                <a:srgbClr val="336699"/>
              </a:solidFill>
            </a:endParaRPr>
          </a:p>
          <a:p>
            <a:pPr indent="-4699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3800">
                <a:solidFill>
                  <a:srgbClr val="336699"/>
                </a:solidFill>
              </a:rPr>
              <a:t>Interactive Paint demonstrates the capabilities &amp; limitations of a Multi Touch application</a:t>
            </a:r>
          </a:p>
          <a:p>
            <a:pPr indent="-4699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3800">
                <a:solidFill>
                  <a:srgbClr val="336699"/>
                </a:solidFill>
              </a:rPr>
              <a:t>The use of Qt to reduce dependencies in the project while being cross platform will permit future developers to efficiently incorporate new devices </a:t>
            </a:r>
          </a:p>
          <a:p>
            <a:pPr indent="-4699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3800">
                <a:solidFill>
                  <a:srgbClr val="336699"/>
                </a:solidFill>
              </a:rPr>
              <a:t>With the current features that we've implemented new input devices may be added simply to the current system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990600" y="609600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27190325" y="609600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11683125" y="6095925"/>
            <a:ext cx="10476000" cy="6150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>
              <a:solidFill>
                <a:srgbClr val="33669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1200">
              <a:solidFill>
                <a:srgbClr val="33669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>
                <a:solidFill>
                  <a:srgbClr val="336699"/>
                </a:solidFill>
              </a:rPr>
              <a:t>Develop the GUI with the QT framework so that we can have a canvas that handles multiple pens in free draw along with a canvas that handles a single pen touch but gives the user more options on what drawing they could make. Do so having as few dependencies as possible.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6343000" y="41615475"/>
            <a:ext cx="25737000" cy="1356600"/>
          </a:xfrm>
          <a:prstGeom prst="rect">
            <a:avLst/>
          </a:prstGeom>
          <a:noFill/>
          <a:ln cap="flat" cmpd="sng" w="635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The material presented in this poster is based upon the work supported by Dr. Francisco R. Ortega. I am thankful to the help that I received from my group member Daniel Mederos in the process of creating this software.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4750" y="13999800"/>
            <a:ext cx="6125098" cy="374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6473" y="23217150"/>
            <a:ext cx="7539843" cy="374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7000" y="27390350"/>
            <a:ext cx="6950853" cy="441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04424" y="638450"/>
            <a:ext cx="2630399" cy="263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56275" y="3705664"/>
            <a:ext cx="4980000" cy="1285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829751" y="638450"/>
            <a:ext cx="3554176" cy="107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329175" y="1811727"/>
            <a:ext cx="4724399" cy="1615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3383500" y="2157874"/>
            <a:ext cx="4840700" cy="484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936994" y="33651699"/>
            <a:ext cx="19700281" cy="674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29175" y="17816050"/>
            <a:ext cx="1514175" cy="151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9272412" y="17689226"/>
            <a:ext cx="1514175" cy="1784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3955825" y="21600224"/>
            <a:ext cx="4840700" cy="484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22730350" y="24914774"/>
            <a:ext cx="8586600" cy="790709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lang="en-US" sz="4100">
                <a:solidFill>
                  <a:srgbClr val="336699"/>
                </a:solidFill>
              </a:rPr>
              <a:t>Verification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700">
              <a:solidFill>
                <a:srgbClr val="336699"/>
              </a:solidFill>
            </a:endParaRP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36699"/>
                </a:solidFill>
              </a:rPr>
              <a:t>Test case: Draw with Multiple brushe</a:t>
            </a:r>
            <a:r>
              <a:rPr lang="en-US" sz="3300">
                <a:solidFill>
                  <a:srgbClr val="336699"/>
                </a:solidFill>
              </a:rPr>
              <a:t>s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6699"/>
              </a:solidFill>
            </a:endParaRP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36699"/>
                </a:solidFill>
              </a:rPr>
              <a:t>Purpose: To test the ability to draw with Multiple pens on the same canvas at the same time.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6699"/>
              </a:solidFill>
            </a:endParaRP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36699"/>
                </a:solidFill>
              </a:rPr>
              <a:t>Preconditions: The user must have Qt plug SDK and open in Multi mode.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6699"/>
              </a:solidFill>
            </a:endParaRP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36699"/>
                </a:solidFill>
              </a:rPr>
              <a:t>Action: Use up to 10 fingers on the canvas and draw with them.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6699"/>
              </a:solidFill>
            </a:endParaRP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36699"/>
                </a:solidFill>
              </a:rPr>
              <a:t>Expected result:  One brush will appear and draw for each input source on the canvas.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Shape 12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1848177" y="25866700"/>
            <a:ext cx="10180109" cy="593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604424" y="18277150"/>
            <a:ext cx="6125089" cy="441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