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64"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2" name="Shape 2"/>
        <p:cNvGrpSpPr/>
        <p:nvPr/>
      </p:nvGrpSpPr>
      <p:grpSpPr>
        <a:xfrm>
          <a:off x="0" y="0"/>
          <a:ext cx="0" cy="0"/>
          <a:chOff x="0" y="0"/>
          <a:chExt cx="0" cy="0"/>
        </a:xfrm>
      </p:grpSpPr>
      <p:sp>
        <p:nvSpPr>
          <p:cNvPr id="3" name="Shape 3"/>
          <p:cNvSpPr txBox="1"/>
          <p:nvPr>
            <p:ph idx="2" type="hdr"/>
          </p:nvPr>
        </p:nvSpPr>
        <p:spPr>
          <a:xfrm>
            <a:off x="0" y="0"/>
            <a:ext cx="2971799" cy="457200"/>
          </a:xfrm>
          <a:prstGeom prst="rect">
            <a:avLst/>
          </a:prstGeom>
          <a:noFill/>
          <a:ln>
            <a:noFill/>
          </a:ln>
        </p:spPr>
        <p:txBody>
          <a:bodyPr anchorCtr="0" anchor="t" bIns="91425" lIns="91425" rIns="91425" tIns="91425"/>
          <a:lstStyle>
            <a:lvl1pPr indent="0" lvl="0" marL="0" marR="0" rtl="0" algn="l">
              <a:spcBef>
                <a:spcPts val="0"/>
              </a:spcBef>
              <a:spcAft>
                <a:spcPts val="0"/>
              </a:spcAft>
              <a:buNone/>
              <a:defRPr b="0" i="0" sz="1200" u="none" cap="none" strike="noStrike">
                <a:solidFill>
                  <a:schemeClr val="dk1"/>
                </a:solidFill>
                <a:latin typeface="Arial"/>
                <a:ea typeface="Arial"/>
                <a:cs typeface="Arial"/>
                <a:sym typeface="Arial"/>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4" name="Shape 4"/>
          <p:cNvSpPr txBox="1"/>
          <p:nvPr>
            <p:ph idx="10" type="dt"/>
          </p:nvPr>
        </p:nvSpPr>
        <p:spPr>
          <a:xfrm>
            <a:off x="3884612" y="0"/>
            <a:ext cx="2971799" cy="457200"/>
          </a:xfrm>
          <a:prstGeom prst="rect">
            <a:avLst/>
          </a:prstGeom>
          <a:noFill/>
          <a:ln>
            <a:noFill/>
          </a:ln>
        </p:spPr>
        <p:txBody>
          <a:bodyPr anchorCtr="0" anchor="t" bIns="91425" lIns="91425" rIns="91425" tIns="91425"/>
          <a:lstStyle>
            <a:lvl1pPr indent="0" lvl="0" marL="0" marR="0" rtl="0" algn="r">
              <a:spcBef>
                <a:spcPts val="0"/>
              </a:spcBef>
              <a:spcAft>
                <a:spcPts val="0"/>
              </a:spcAft>
              <a:buNone/>
              <a:defRPr b="0" i="0" sz="1200" u="none" cap="none" strike="noStrike">
                <a:solidFill>
                  <a:schemeClr val="dk1"/>
                </a:solidFill>
                <a:latin typeface="Arial"/>
                <a:ea typeface="Arial"/>
                <a:cs typeface="Arial"/>
                <a:sym typeface="Arial"/>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5" name="Shape 5"/>
          <p:cNvSpPr/>
          <p:nvPr>
            <p:ph idx="3"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6" name="Shape 6"/>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indent="0" lvl="0" marL="0" marR="0" rtl="0" algn="l">
              <a:spcBef>
                <a:spcPts val="360"/>
              </a:spcBef>
              <a:spcAft>
                <a:spcPts val="0"/>
              </a:spcAft>
              <a:buNone/>
              <a:defRPr b="0" i="0" sz="1200" u="none" cap="none" strike="noStrike">
                <a:solidFill>
                  <a:schemeClr val="dk1"/>
                </a:solidFill>
                <a:latin typeface="Calibri"/>
                <a:ea typeface="Calibri"/>
                <a:cs typeface="Calibri"/>
                <a:sym typeface="Calibri"/>
              </a:defRPr>
            </a:lvl1pPr>
            <a:lvl2pPr indent="0" lvl="1" marL="457200" marR="0" rtl="0" algn="l">
              <a:spcBef>
                <a:spcPts val="360"/>
              </a:spcBef>
              <a:spcAft>
                <a:spcPts val="0"/>
              </a:spcAft>
              <a:buNone/>
              <a:defRPr b="0" i="0" sz="1200" u="none" cap="none" strike="noStrike">
                <a:solidFill>
                  <a:schemeClr val="dk1"/>
                </a:solidFill>
                <a:latin typeface="Calibri"/>
                <a:ea typeface="Calibri"/>
                <a:cs typeface="Calibri"/>
                <a:sym typeface="Calibri"/>
              </a:defRPr>
            </a:lvl2pPr>
            <a:lvl3pPr indent="0" lvl="2" marL="914400" marR="0" rtl="0" algn="l">
              <a:spcBef>
                <a:spcPts val="360"/>
              </a:spcBef>
              <a:spcAft>
                <a:spcPts val="0"/>
              </a:spcAft>
              <a:buNone/>
              <a:defRPr b="0" i="0" sz="1200" u="none" cap="none" strike="noStrike">
                <a:solidFill>
                  <a:schemeClr val="dk1"/>
                </a:solidFill>
                <a:latin typeface="Calibri"/>
                <a:ea typeface="Calibri"/>
                <a:cs typeface="Calibri"/>
                <a:sym typeface="Calibri"/>
              </a:defRPr>
            </a:lvl3pPr>
            <a:lvl4pPr indent="0" lvl="3" marL="1371600" marR="0" rtl="0" algn="l">
              <a:spcBef>
                <a:spcPts val="360"/>
              </a:spcBef>
              <a:spcAft>
                <a:spcPts val="0"/>
              </a:spcAft>
              <a:buNone/>
              <a:defRPr b="0" i="0" sz="1200" u="none" cap="none" strike="noStrike">
                <a:solidFill>
                  <a:schemeClr val="dk1"/>
                </a:solidFill>
                <a:latin typeface="Calibri"/>
                <a:ea typeface="Calibri"/>
                <a:cs typeface="Calibri"/>
                <a:sym typeface="Calibri"/>
              </a:defRPr>
            </a:lvl4pPr>
            <a:lvl5pPr indent="0" lvl="4" marL="1828800" marR="0" rtl="0" algn="l">
              <a:spcBef>
                <a:spcPts val="360"/>
              </a:spcBef>
              <a:spcAft>
                <a:spcPts val="0"/>
              </a:spcAft>
              <a:buNone/>
              <a:defRPr b="0" i="0" sz="1200" u="none" cap="none" strike="noStrike">
                <a:solidFill>
                  <a:schemeClr val="dk1"/>
                </a:solidFill>
                <a:latin typeface="Calibri"/>
                <a:ea typeface="Calibri"/>
                <a:cs typeface="Calibri"/>
                <a:sym typeface="Calibri"/>
              </a:defRPr>
            </a:lvl5pPr>
            <a:lvl6pPr indent="0" lvl="5" marL="2286000" marR="0" rtl="0" algn="l">
              <a:spcBef>
                <a:spcPts val="0"/>
              </a:spcBef>
              <a:buNone/>
              <a:defRPr b="0" i="0" sz="1200" u="none" cap="none" strike="noStrike">
                <a:solidFill>
                  <a:schemeClr val="dk1"/>
                </a:solidFill>
                <a:latin typeface="Calibri"/>
                <a:ea typeface="Calibri"/>
                <a:cs typeface="Calibri"/>
                <a:sym typeface="Calibri"/>
              </a:defRPr>
            </a:lvl6pPr>
            <a:lvl7pPr indent="0" lvl="6" marL="2743200" marR="0" rtl="0" algn="l">
              <a:spcBef>
                <a:spcPts val="0"/>
              </a:spcBef>
              <a:buNone/>
              <a:defRPr b="0" i="0" sz="1200" u="none" cap="none" strike="noStrike">
                <a:solidFill>
                  <a:schemeClr val="dk1"/>
                </a:solidFill>
                <a:latin typeface="Calibri"/>
                <a:ea typeface="Calibri"/>
                <a:cs typeface="Calibri"/>
                <a:sym typeface="Calibri"/>
              </a:defRPr>
            </a:lvl7pPr>
            <a:lvl8pPr indent="0" lvl="7" marL="3200400" marR="0" rtl="0" algn="l">
              <a:spcBef>
                <a:spcPts val="0"/>
              </a:spcBef>
              <a:buNone/>
              <a:defRPr b="0" i="0" sz="1200" u="none" cap="none" strike="noStrike">
                <a:solidFill>
                  <a:schemeClr val="dk1"/>
                </a:solidFill>
                <a:latin typeface="Calibri"/>
                <a:ea typeface="Calibri"/>
                <a:cs typeface="Calibri"/>
                <a:sym typeface="Calibri"/>
              </a:defRPr>
            </a:lvl8pPr>
            <a:lvl9pPr indent="0" lvl="8" marL="3657600" marR="0" rtl="0" algn="l">
              <a:spcBef>
                <a:spcPts val="0"/>
              </a:spcBef>
              <a:buNone/>
              <a:defRPr b="0" i="0" sz="1200" u="none" cap="none" strike="noStrike">
                <a:solidFill>
                  <a:schemeClr val="dk1"/>
                </a:solidFill>
                <a:latin typeface="Calibri"/>
                <a:ea typeface="Calibri"/>
                <a:cs typeface="Calibri"/>
                <a:sym typeface="Calibri"/>
              </a:defRPr>
            </a:lvl9pPr>
          </a:lstStyle>
          <a:p/>
        </p:txBody>
      </p:sp>
      <p:sp>
        <p:nvSpPr>
          <p:cNvPr id="7" name="Shape 7"/>
          <p:cNvSpPr txBox="1"/>
          <p:nvPr>
            <p:ph idx="11" type="ftr"/>
          </p:nvPr>
        </p:nvSpPr>
        <p:spPr>
          <a:xfrm>
            <a:off x="0" y="8685213"/>
            <a:ext cx="2971799" cy="457200"/>
          </a:xfrm>
          <a:prstGeom prst="rect">
            <a:avLst/>
          </a:prstGeom>
          <a:noFill/>
          <a:ln>
            <a:noFill/>
          </a:ln>
        </p:spPr>
        <p:txBody>
          <a:bodyPr anchorCtr="0" anchor="b" bIns="91425" lIns="91425" rIns="91425" tIns="91425"/>
          <a:lstStyle>
            <a:lvl1pPr indent="0" lvl="0" marL="0" marR="0" rtl="0" algn="l">
              <a:spcBef>
                <a:spcPts val="0"/>
              </a:spcBef>
              <a:spcAft>
                <a:spcPts val="0"/>
              </a:spcAft>
              <a:buNone/>
              <a:defRPr b="0" i="0" sz="1200" u="none" cap="none" strike="noStrike">
                <a:solidFill>
                  <a:schemeClr val="dk1"/>
                </a:solidFill>
                <a:latin typeface="Arial"/>
                <a:ea typeface="Arial"/>
                <a:cs typeface="Arial"/>
                <a:sym typeface="Arial"/>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8" name="Shape 8"/>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1"/>
                </a:solidFill>
                <a:latin typeface="Arial"/>
                <a:ea typeface="Arial"/>
                <a:cs typeface="Arial"/>
                <a:sym typeface="Arial"/>
              </a:rPr>
              <a:t>‹#›</a:t>
            </a:fld>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4" name="Shape 144"/>
        <p:cNvGrpSpPr/>
        <p:nvPr/>
      </p:nvGrpSpPr>
      <p:grpSpPr>
        <a:xfrm>
          <a:off x="0" y="0"/>
          <a:ext cx="0" cy="0"/>
          <a:chOff x="0" y="0"/>
          <a:chExt cx="0" cy="0"/>
        </a:xfrm>
      </p:grpSpPr>
      <p:sp>
        <p:nvSpPr>
          <p:cNvPr id="145" name="Shape 14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46" name="Shape 146"/>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lang="en-US"/>
              <a:t>7 seconds.( I will select 2 best slides (i will give them extra points and students will present for CIS committee)</a:t>
            </a:r>
          </a:p>
          <a:p>
            <a:pPr indent="0" lvl="0" marL="0" marR="0" rtl="0" algn="l">
              <a:spcBef>
                <a:spcPts val="0"/>
              </a:spcBef>
              <a:spcAft>
                <a:spcPts val="0"/>
              </a:spcAft>
              <a:buSzPct val="25000"/>
              <a:buNone/>
            </a:pPr>
            <a:r>
              <a:rPr b="0" i="0" lang="en-US" sz="1200" u="none" cap="none" strike="noStrike">
                <a:solidFill>
                  <a:schemeClr val="dk1"/>
                </a:solidFill>
                <a:latin typeface="Calibri"/>
                <a:ea typeface="Calibri"/>
                <a:cs typeface="Calibri"/>
                <a:sym typeface="Calibri"/>
              </a:rPr>
              <a:t>Greet your audience, thank them for attending your presentation, introduce yourself, introduce your project, introduce your team members, and quickly indicate what each of you did in a high-level manner, and put more emphasis on your part/contribution.</a:t>
            </a:r>
          </a:p>
          <a:p>
            <a:pPr indent="0" lvl="0" marL="0" marR="0" rtl="0" algn="l">
              <a:spcBef>
                <a:spcPts val="0"/>
              </a:spcBef>
              <a:spcAft>
                <a:spcPts val="0"/>
              </a:spcAft>
              <a:buSzPct val="25000"/>
              <a:buNone/>
            </a:pPr>
            <a:r>
              <a:t/>
            </a:r>
            <a:endParaRPr/>
          </a:p>
          <a:p>
            <a:pPr indent="0" lvl="0" marL="0" marR="0" rtl="0" algn="l">
              <a:spcBef>
                <a:spcPts val="0"/>
              </a:spcBef>
              <a:spcAft>
                <a:spcPts val="0"/>
              </a:spcAft>
              <a:buSzPct val="25000"/>
              <a:buNone/>
            </a:pPr>
            <a:r>
              <a:t/>
            </a:r>
            <a:endParaRPr/>
          </a:p>
          <a:p>
            <a:pPr indent="0" lvl="0" marL="0" marR="0" rtl="0" algn="l">
              <a:spcBef>
                <a:spcPts val="360"/>
              </a:spcBef>
              <a:spcAft>
                <a:spcPts val="0"/>
              </a:spcAft>
              <a:buSzPct val="25000"/>
              <a:buNone/>
            </a:pPr>
            <a:r>
              <a:t/>
            </a:r>
            <a:endParaRPr b="0" i="0" sz="1200" u="none" cap="none" strike="noStrike">
              <a:solidFill>
                <a:schemeClr val="dk1"/>
              </a:solidFill>
              <a:latin typeface="Calibri"/>
              <a:ea typeface="Calibri"/>
              <a:cs typeface="Calibri"/>
              <a:sym typeface="Calibri"/>
            </a:endParaRPr>
          </a:p>
        </p:txBody>
      </p:sp>
      <p:sp>
        <p:nvSpPr>
          <p:cNvPr id="147" name="Shape 147"/>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1"/>
                </a:solidFill>
                <a:latin typeface="Arial"/>
                <a:ea typeface="Arial"/>
                <a:cs typeface="Arial"/>
                <a:sym typeface="Arial"/>
              </a:rPr>
              <a:t>‹#›</a:t>
            </a:fld>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1" name="Shape 211"/>
        <p:cNvGrpSpPr/>
        <p:nvPr/>
      </p:nvGrpSpPr>
      <p:grpSpPr>
        <a:xfrm>
          <a:off x="0" y="0"/>
          <a:ext cx="0" cy="0"/>
          <a:chOff x="0" y="0"/>
          <a:chExt cx="0" cy="0"/>
        </a:xfrm>
      </p:grpSpPr>
      <p:sp>
        <p:nvSpPr>
          <p:cNvPr id="212" name="Shape 21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13" name="Shape 213"/>
          <p:cNvSpPr txBox="1"/>
          <p:nvPr>
            <p:ph idx="1" type="body"/>
          </p:nvPr>
        </p:nvSpPr>
        <p:spPr>
          <a:xfrm>
            <a:off x="685800" y="4343400"/>
            <a:ext cx="5486400" cy="4114800"/>
          </a:xfrm>
          <a:prstGeom prst="rect">
            <a:avLst/>
          </a:prstGeom>
          <a:noFill/>
          <a:ln>
            <a:noFill/>
          </a:ln>
        </p:spPr>
        <p:txBody>
          <a:bodyPr anchorCtr="0" anchor="t" bIns="45700" lIns="91425" rIns="91425" tIns="45700">
            <a:noAutofit/>
          </a:bodyPr>
          <a:lstStyle/>
          <a:p>
            <a:pPr indent="0" lvl="0" marL="0" marR="0" rtl="0" algn="l">
              <a:spcBef>
                <a:spcPts val="360"/>
              </a:spcBef>
              <a:spcAft>
                <a:spcPts val="0"/>
              </a:spcAft>
              <a:buSzPct val="25000"/>
              <a:buNone/>
            </a:pPr>
            <a:r>
              <a:rPr lang="en-US"/>
              <a:t>20 seconds</a:t>
            </a:r>
          </a:p>
          <a:p>
            <a:pPr indent="0" lvl="0" marL="0" marR="0" rtl="0" algn="l">
              <a:spcBef>
                <a:spcPts val="360"/>
              </a:spcBef>
              <a:spcAft>
                <a:spcPts val="0"/>
              </a:spcAft>
              <a:buSzPct val="25000"/>
              <a:buNone/>
            </a:pPr>
            <a:r>
              <a:rPr lang="en-US"/>
              <a:t>The tile of user story</a:t>
            </a:r>
          </a:p>
          <a:p>
            <a:pPr indent="-228600" lvl="0" marL="457200" marR="0" rtl="0" algn="l">
              <a:spcBef>
                <a:spcPts val="360"/>
              </a:spcBef>
              <a:spcAft>
                <a:spcPts val="0"/>
              </a:spcAft>
              <a:buChar char="-"/>
            </a:pPr>
            <a:r>
              <a:rPr lang="en-US"/>
              <a:t>Please present and show the complexity of your work, code, algorithms, and technical challenges and technologies you have used. (you could use screenshot if you want. Visual presentations are better than text presentation)</a:t>
            </a:r>
            <a:br>
              <a:rPr lang="en-US"/>
            </a:br>
            <a:r>
              <a:rPr lang="en-US"/>
              <a:t>- Go into the details of the most important/significant tasks using bullet lists or visual graphs or state chart diagram</a:t>
            </a:r>
            <a:br>
              <a:rPr lang="en-US"/>
            </a:br>
            <a:r>
              <a:rPr lang="en-US"/>
              <a:t>- Demo using </a:t>
            </a:r>
            <a:r>
              <a:rPr b="1" lang="en-US"/>
              <a:t>screenshots or GIF</a:t>
            </a:r>
            <a:r>
              <a:rPr lang="en-US"/>
              <a:t> (in another separate page if required)</a:t>
            </a:r>
          </a:p>
          <a:p>
            <a:pPr indent="-228600" lvl="0" marL="457200" marR="0" rtl="0" algn="l">
              <a:spcBef>
                <a:spcPts val="360"/>
              </a:spcBef>
              <a:spcAft>
                <a:spcPts val="0"/>
              </a:spcAft>
              <a:buChar char="-"/>
            </a:pPr>
            <a:r>
              <a:rPr lang="en-US"/>
              <a:t>Sequence Diagram for this user story is optional</a:t>
            </a:r>
            <a:br>
              <a:rPr lang="en-US"/>
            </a:br>
          </a:p>
          <a:p>
            <a:pPr indent="0" lvl="0" marL="0" marR="0" rtl="0" algn="l">
              <a:spcBef>
                <a:spcPts val="360"/>
              </a:spcBef>
              <a:spcAft>
                <a:spcPts val="0"/>
              </a:spcAft>
              <a:buSzPct val="25000"/>
              <a:buNone/>
            </a:pPr>
            <a:r>
              <a:t/>
            </a:r>
            <a:endParaRPr b="0" i="0" sz="1200" u="none" cap="none" strike="noStrike">
              <a:solidFill>
                <a:schemeClr val="dk1"/>
              </a:solidFill>
              <a:latin typeface="Calibri"/>
              <a:ea typeface="Calibri"/>
              <a:cs typeface="Calibri"/>
              <a:sym typeface="Calibri"/>
            </a:endParaRPr>
          </a:p>
        </p:txBody>
      </p:sp>
      <p:sp>
        <p:nvSpPr>
          <p:cNvPr id="214" name="Shape 214"/>
          <p:cNvSpPr txBox="1"/>
          <p:nvPr>
            <p:ph idx="12" type="sldNum"/>
          </p:nvPr>
        </p:nvSpPr>
        <p:spPr>
          <a:xfrm>
            <a:off x="3884612" y="8685213"/>
            <a:ext cx="2971800" cy="457200"/>
          </a:xfrm>
          <a:prstGeom prst="rect">
            <a:avLst/>
          </a:prstGeom>
          <a:noFill/>
          <a:ln>
            <a:noFill/>
          </a:ln>
        </p:spPr>
        <p:txBody>
          <a:bodyPr anchorCtr="0" anchor="b"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1"/>
                </a:solidFill>
                <a:latin typeface="Arial"/>
                <a:ea typeface="Arial"/>
                <a:cs typeface="Arial"/>
                <a:sym typeface="Arial"/>
              </a:rPr>
              <a:t>‹#›</a:t>
            </a:fld>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8" name="Shape 218"/>
        <p:cNvGrpSpPr/>
        <p:nvPr/>
      </p:nvGrpSpPr>
      <p:grpSpPr>
        <a:xfrm>
          <a:off x="0" y="0"/>
          <a:ext cx="0" cy="0"/>
          <a:chOff x="0" y="0"/>
          <a:chExt cx="0" cy="0"/>
        </a:xfrm>
      </p:grpSpPr>
      <p:sp>
        <p:nvSpPr>
          <p:cNvPr id="219" name="Shape 21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20" name="Shape 220"/>
          <p:cNvSpPr txBox="1"/>
          <p:nvPr>
            <p:ph idx="1" type="body"/>
          </p:nvPr>
        </p:nvSpPr>
        <p:spPr>
          <a:xfrm>
            <a:off x="685800" y="4343400"/>
            <a:ext cx="5486400" cy="4114800"/>
          </a:xfrm>
          <a:prstGeom prst="rect">
            <a:avLst/>
          </a:prstGeom>
          <a:noFill/>
          <a:ln>
            <a:noFill/>
          </a:ln>
        </p:spPr>
        <p:txBody>
          <a:bodyPr anchorCtr="0" anchor="t" bIns="45700" lIns="91425" rIns="91425" tIns="45700">
            <a:noAutofit/>
          </a:bodyPr>
          <a:lstStyle/>
          <a:p>
            <a:pPr indent="0" lvl="0" marL="0" marR="0" rtl="0" algn="l">
              <a:spcBef>
                <a:spcPts val="360"/>
              </a:spcBef>
              <a:spcAft>
                <a:spcPts val="0"/>
              </a:spcAft>
              <a:buSzPct val="25000"/>
              <a:buNone/>
            </a:pPr>
            <a:r>
              <a:rPr lang="en-US"/>
              <a:t>20 seconds</a:t>
            </a:r>
          </a:p>
          <a:p>
            <a:pPr indent="0" lvl="0" marL="0" marR="0" rtl="0" algn="l">
              <a:spcBef>
                <a:spcPts val="360"/>
              </a:spcBef>
              <a:spcAft>
                <a:spcPts val="0"/>
              </a:spcAft>
              <a:buSzPct val="25000"/>
              <a:buNone/>
            </a:pPr>
            <a:r>
              <a:rPr lang="en-US"/>
              <a:t>The tile of user story</a:t>
            </a:r>
          </a:p>
          <a:p>
            <a:pPr indent="-228600" lvl="0" marL="457200" marR="0" rtl="0" algn="l">
              <a:spcBef>
                <a:spcPts val="360"/>
              </a:spcBef>
              <a:spcAft>
                <a:spcPts val="0"/>
              </a:spcAft>
              <a:buChar char="-"/>
            </a:pPr>
            <a:r>
              <a:rPr lang="en-US"/>
              <a:t>Please present and show the complexity of your work, code, algorithms, and technical challenges and technologies you have used. (you could use screenshot if you want. Visual presentations are better than text presentation)</a:t>
            </a:r>
            <a:br>
              <a:rPr lang="en-US"/>
            </a:br>
            <a:r>
              <a:rPr lang="en-US"/>
              <a:t>- Go into the details of the most important/significant tasks using bullet lists or visual graphs or state chart diagram</a:t>
            </a:r>
            <a:br>
              <a:rPr lang="en-US"/>
            </a:br>
            <a:r>
              <a:rPr lang="en-US"/>
              <a:t>- Demo using </a:t>
            </a:r>
            <a:r>
              <a:rPr b="1" lang="en-US"/>
              <a:t>screenshots or GIF</a:t>
            </a:r>
            <a:r>
              <a:rPr lang="en-US"/>
              <a:t> (in another separate page if required)</a:t>
            </a:r>
          </a:p>
          <a:p>
            <a:pPr indent="-228600" lvl="0" marL="457200" marR="0" rtl="0" algn="l">
              <a:spcBef>
                <a:spcPts val="360"/>
              </a:spcBef>
              <a:spcAft>
                <a:spcPts val="0"/>
              </a:spcAft>
              <a:buChar char="-"/>
            </a:pPr>
            <a:r>
              <a:rPr lang="en-US"/>
              <a:t>Sequence Diagram for this user story is optional</a:t>
            </a:r>
            <a:br>
              <a:rPr lang="en-US"/>
            </a:br>
          </a:p>
          <a:p>
            <a:pPr indent="0" lvl="0" marL="0" marR="0" rtl="0" algn="l">
              <a:spcBef>
                <a:spcPts val="360"/>
              </a:spcBef>
              <a:spcAft>
                <a:spcPts val="0"/>
              </a:spcAft>
              <a:buSzPct val="25000"/>
              <a:buNone/>
            </a:pPr>
            <a:r>
              <a:t/>
            </a:r>
            <a:endParaRPr b="0" i="0" sz="1200" u="none" cap="none" strike="noStrike">
              <a:solidFill>
                <a:schemeClr val="dk1"/>
              </a:solidFill>
              <a:latin typeface="Calibri"/>
              <a:ea typeface="Calibri"/>
              <a:cs typeface="Calibri"/>
              <a:sym typeface="Calibri"/>
            </a:endParaRPr>
          </a:p>
        </p:txBody>
      </p:sp>
      <p:sp>
        <p:nvSpPr>
          <p:cNvPr id="221" name="Shape 221"/>
          <p:cNvSpPr txBox="1"/>
          <p:nvPr>
            <p:ph idx="12" type="sldNum"/>
          </p:nvPr>
        </p:nvSpPr>
        <p:spPr>
          <a:xfrm>
            <a:off x="3884612" y="8685213"/>
            <a:ext cx="2971800" cy="457200"/>
          </a:xfrm>
          <a:prstGeom prst="rect">
            <a:avLst/>
          </a:prstGeom>
          <a:noFill/>
          <a:ln>
            <a:noFill/>
          </a:ln>
        </p:spPr>
        <p:txBody>
          <a:bodyPr anchorCtr="0" anchor="b"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1"/>
                </a:solidFill>
                <a:latin typeface="Arial"/>
                <a:ea typeface="Arial"/>
                <a:cs typeface="Arial"/>
                <a:sym typeface="Arial"/>
              </a:rPr>
              <a:t>‹#›</a:t>
            </a:fld>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5" name="Shape 225"/>
        <p:cNvGrpSpPr/>
        <p:nvPr/>
      </p:nvGrpSpPr>
      <p:grpSpPr>
        <a:xfrm>
          <a:off x="0" y="0"/>
          <a:ext cx="0" cy="0"/>
          <a:chOff x="0" y="0"/>
          <a:chExt cx="0" cy="0"/>
        </a:xfrm>
      </p:grpSpPr>
      <p:sp>
        <p:nvSpPr>
          <p:cNvPr id="226" name="Shape 226"/>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27" name="Shape 227"/>
          <p:cNvSpPr txBox="1"/>
          <p:nvPr>
            <p:ph idx="1" type="body"/>
          </p:nvPr>
        </p:nvSpPr>
        <p:spPr>
          <a:xfrm>
            <a:off x="685800" y="4343400"/>
            <a:ext cx="5486400" cy="4114800"/>
          </a:xfrm>
          <a:prstGeom prst="rect">
            <a:avLst/>
          </a:prstGeom>
          <a:noFill/>
          <a:ln>
            <a:noFill/>
          </a:ln>
        </p:spPr>
        <p:txBody>
          <a:bodyPr anchorCtr="0" anchor="t" bIns="45700" lIns="91425" rIns="91425" tIns="45700">
            <a:noAutofit/>
          </a:bodyPr>
          <a:lstStyle/>
          <a:p>
            <a:pPr indent="0" lvl="0" marL="0" marR="0" rtl="0" algn="l">
              <a:spcBef>
                <a:spcPts val="360"/>
              </a:spcBef>
              <a:spcAft>
                <a:spcPts val="0"/>
              </a:spcAft>
              <a:buSzPct val="25000"/>
              <a:buNone/>
            </a:pPr>
            <a:r>
              <a:rPr lang="en-US"/>
              <a:t>20 seconds</a:t>
            </a:r>
          </a:p>
          <a:p>
            <a:pPr indent="0" lvl="0" marL="0" marR="0" rtl="0" algn="l">
              <a:spcBef>
                <a:spcPts val="360"/>
              </a:spcBef>
              <a:spcAft>
                <a:spcPts val="0"/>
              </a:spcAft>
              <a:buSzPct val="25000"/>
              <a:buNone/>
            </a:pPr>
            <a:r>
              <a:rPr lang="en-US"/>
              <a:t>The tile of user story</a:t>
            </a:r>
          </a:p>
          <a:p>
            <a:pPr indent="-228600" lvl="0" marL="457200" marR="0" rtl="0" algn="l">
              <a:spcBef>
                <a:spcPts val="360"/>
              </a:spcBef>
              <a:spcAft>
                <a:spcPts val="0"/>
              </a:spcAft>
              <a:buChar char="-"/>
            </a:pPr>
            <a:r>
              <a:rPr lang="en-US"/>
              <a:t>Please present and show the complexity of your work, code, algorithms, and technical challenges and technologies you have used. (you could use screenshot if you want. Visual presentations are better than text presentation)</a:t>
            </a:r>
            <a:br>
              <a:rPr lang="en-US"/>
            </a:br>
            <a:r>
              <a:rPr lang="en-US"/>
              <a:t>- Go into the details of the most important/significant tasks using bullet lists or visual graphs or state chart diagram</a:t>
            </a:r>
            <a:br>
              <a:rPr lang="en-US"/>
            </a:br>
            <a:r>
              <a:rPr lang="en-US"/>
              <a:t>- Demo using </a:t>
            </a:r>
            <a:r>
              <a:rPr b="1" lang="en-US"/>
              <a:t>screenshots or GIF</a:t>
            </a:r>
            <a:r>
              <a:rPr lang="en-US"/>
              <a:t> (in another separate page if required)</a:t>
            </a:r>
          </a:p>
          <a:p>
            <a:pPr indent="-228600" lvl="0" marL="457200" marR="0" rtl="0" algn="l">
              <a:spcBef>
                <a:spcPts val="360"/>
              </a:spcBef>
              <a:spcAft>
                <a:spcPts val="0"/>
              </a:spcAft>
              <a:buChar char="-"/>
            </a:pPr>
            <a:r>
              <a:rPr lang="en-US"/>
              <a:t>Sequence Diagram for this user story is optional</a:t>
            </a:r>
            <a:br>
              <a:rPr lang="en-US"/>
            </a:br>
          </a:p>
          <a:p>
            <a:pPr indent="0" lvl="0" marL="0" marR="0" rtl="0" algn="l">
              <a:spcBef>
                <a:spcPts val="360"/>
              </a:spcBef>
              <a:spcAft>
                <a:spcPts val="0"/>
              </a:spcAft>
              <a:buSzPct val="25000"/>
              <a:buNone/>
            </a:pPr>
            <a:r>
              <a:t/>
            </a:r>
            <a:endParaRPr b="0" i="0" sz="1200" u="none" cap="none" strike="noStrike">
              <a:solidFill>
                <a:schemeClr val="dk1"/>
              </a:solidFill>
              <a:latin typeface="Calibri"/>
              <a:ea typeface="Calibri"/>
              <a:cs typeface="Calibri"/>
              <a:sym typeface="Calibri"/>
            </a:endParaRPr>
          </a:p>
        </p:txBody>
      </p:sp>
      <p:sp>
        <p:nvSpPr>
          <p:cNvPr id="228" name="Shape 228"/>
          <p:cNvSpPr txBox="1"/>
          <p:nvPr>
            <p:ph idx="12" type="sldNum"/>
          </p:nvPr>
        </p:nvSpPr>
        <p:spPr>
          <a:xfrm>
            <a:off x="3884612" y="8685213"/>
            <a:ext cx="2971800" cy="457200"/>
          </a:xfrm>
          <a:prstGeom prst="rect">
            <a:avLst/>
          </a:prstGeom>
          <a:noFill/>
          <a:ln>
            <a:noFill/>
          </a:ln>
        </p:spPr>
        <p:txBody>
          <a:bodyPr anchorCtr="0" anchor="b"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1"/>
                </a:solidFill>
                <a:latin typeface="Arial"/>
                <a:ea typeface="Arial"/>
                <a:cs typeface="Arial"/>
                <a:sym typeface="Arial"/>
              </a:rPr>
              <a:t>‹#›</a:t>
            </a:fld>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2" name="Shape 232"/>
        <p:cNvGrpSpPr/>
        <p:nvPr/>
      </p:nvGrpSpPr>
      <p:grpSpPr>
        <a:xfrm>
          <a:off x="0" y="0"/>
          <a:ext cx="0" cy="0"/>
          <a:chOff x="0" y="0"/>
          <a:chExt cx="0" cy="0"/>
        </a:xfrm>
      </p:grpSpPr>
      <p:sp>
        <p:nvSpPr>
          <p:cNvPr id="233" name="Shape 23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34" name="Shape 234"/>
          <p:cNvSpPr txBox="1"/>
          <p:nvPr>
            <p:ph idx="1" type="body"/>
          </p:nvPr>
        </p:nvSpPr>
        <p:spPr>
          <a:xfrm>
            <a:off x="685800" y="4343400"/>
            <a:ext cx="5486400" cy="4114800"/>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t/>
            </a:r>
            <a:endParaRPr/>
          </a:p>
          <a:p>
            <a:pPr indent="0" lvl="0" marL="0" marR="0" rtl="0" algn="l">
              <a:spcBef>
                <a:spcPts val="0"/>
              </a:spcBef>
              <a:spcAft>
                <a:spcPts val="0"/>
              </a:spcAft>
              <a:buSzPct val="25000"/>
              <a:buNone/>
            </a:pPr>
            <a:r>
              <a:rPr lang="en-US"/>
              <a:t>10 seconds</a:t>
            </a:r>
          </a:p>
          <a:p>
            <a:pPr indent="0" lvl="0" marL="0" marR="0" rtl="0" algn="l">
              <a:spcBef>
                <a:spcPts val="0"/>
              </a:spcBef>
              <a:spcAft>
                <a:spcPts val="0"/>
              </a:spcAft>
              <a:buSzPct val="25000"/>
              <a:buNone/>
            </a:pPr>
            <a:r>
              <a:rPr lang="en-US"/>
              <a:t>A description of verification process and </a:t>
            </a:r>
            <a:r>
              <a:rPr b="0" i="0" lang="en-US" sz="1200" u="none" cap="none" strike="noStrike">
                <a:solidFill>
                  <a:schemeClr val="dk1"/>
                </a:solidFill>
                <a:latin typeface="Calibri"/>
                <a:ea typeface="Calibri"/>
                <a:cs typeface="Calibri"/>
                <a:sym typeface="Calibri"/>
              </a:rPr>
              <a:t>Test Suites and Test Cases for </a:t>
            </a:r>
            <a:r>
              <a:rPr lang="en-US"/>
              <a:t>one of the</a:t>
            </a:r>
            <a:r>
              <a:rPr b="0" i="0" lang="en-US" sz="1200" u="none" cap="none" strike="noStrike">
                <a:solidFill>
                  <a:schemeClr val="dk1"/>
                </a:solidFill>
                <a:latin typeface="Calibri"/>
                <a:ea typeface="Calibri"/>
                <a:cs typeface="Calibri"/>
                <a:sym typeface="Calibri"/>
              </a:rPr>
              <a:t> use case</a:t>
            </a:r>
            <a:r>
              <a:rPr lang="en-US"/>
              <a:t>s.</a:t>
            </a:r>
          </a:p>
          <a:p>
            <a:pPr indent="0" lvl="0" marL="0" marR="0" rtl="0" algn="l">
              <a:spcBef>
                <a:spcPts val="360"/>
              </a:spcBef>
              <a:spcAft>
                <a:spcPts val="0"/>
              </a:spcAft>
              <a:buSzPct val="25000"/>
              <a:buNone/>
            </a:pPr>
            <a:r>
              <a:rPr b="0" i="0" lang="en-US" sz="1200" u="none" cap="none" strike="noStrike">
                <a:solidFill>
                  <a:schemeClr val="dk1"/>
                </a:solidFill>
                <a:latin typeface="Calibri"/>
                <a:ea typeface="Calibri"/>
                <a:cs typeface="Calibri"/>
                <a:sym typeface="Calibri"/>
              </a:rPr>
              <a:t>1 One sunny day and one rainy day for the implemented use cases (one or more slides).</a:t>
            </a:r>
          </a:p>
          <a:p>
            <a:pPr indent="0" lvl="0" marL="0" marR="0" rtl="0" algn="l">
              <a:spcBef>
                <a:spcPts val="360"/>
              </a:spcBef>
              <a:spcAft>
                <a:spcPts val="0"/>
              </a:spcAft>
              <a:buSzPct val="25000"/>
              <a:buNone/>
            </a:pPr>
            <a:r>
              <a:rPr b="0" i="0" lang="en-US" sz="1200" u="none" cap="none" strike="noStrike">
                <a:solidFill>
                  <a:schemeClr val="dk1"/>
                </a:solidFill>
                <a:latin typeface="Calibri"/>
                <a:ea typeface="Calibri"/>
                <a:cs typeface="Calibri"/>
                <a:sym typeface="Calibri"/>
              </a:rPr>
              <a:t>2 Automated test scripts for the implemented use cases (</a:t>
            </a:r>
            <a:r>
              <a:rPr lang="en-US"/>
              <a:t>if any)</a:t>
            </a:r>
            <a:r>
              <a:rPr b="0" i="0" lang="en-US" sz="1200" u="none" cap="none" strike="noStrike">
                <a:solidFill>
                  <a:schemeClr val="dk1"/>
                </a:solidFill>
                <a:latin typeface="Calibri"/>
                <a:ea typeface="Calibri"/>
                <a:cs typeface="Calibri"/>
                <a:sym typeface="Calibri"/>
              </a:rPr>
              <a:t> (one or more slides).</a:t>
            </a:r>
          </a:p>
          <a:p>
            <a:pPr indent="0" lvl="0" marL="0" marR="0" rtl="0" algn="l">
              <a:spcBef>
                <a:spcPts val="360"/>
              </a:spcBef>
              <a:spcAft>
                <a:spcPts val="0"/>
              </a:spcAft>
              <a:buSzPct val="25000"/>
              <a:buNone/>
            </a:pPr>
            <a:r>
              <a:t/>
            </a:r>
            <a:endParaRPr b="0" i="0" sz="1200" u="none" cap="none" strike="noStrike">
              <a:solidFill>
                <a:schemeClr val="dk1"/>
              </a:solidFill>
              <a:latin typeface="Calibri"/>
              <a:ea typeface="Calibri"/>
              <a:cs typeface="Calibri"/>
              <a:sym typeface="Calibri"/>
            </a:endParaRPr>
          </a:p>
        </p:txBody>
      </p:sp>
      <p:sp>
        <p:nvSpPr>
          <p:cNvPr id="235" name="Shape 235"/>
          <p:cNvSpPr txBox="1"/>
          <p:nvPr>
            <p:ph idx="12" type="sldNum"/>
          </p:nvPr>
        </p:nvSpPr>
        <p:spPr>
          <a:xfrm>
            <a:off x="3884612" y="8685213"/>
            <a:ext cx="2971800" cy="457200"/>
          </a:xfrm>
          <a:prstGeom prst="rect">
            <a:avLst/>
          </a:prstGeom>
          <a:noFill/>
          <a:ln>
            <a:noFill/>
          </a:ln>
        </p:spPr>
        <p:txBody>
          <a:bodyPr anchorCtr="0" anchor="b"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1"/>
                </a:solidFill>
                <a:latin typeface="Arial"/>
                <a:ea typeface="Arial"/>
                <a:cs typeface="Arial"/>
                <a:sym typeface="Arial"/>
              </a:rPr>
              <a:t>‹#›</a:t>
            </a:fld>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9" name="Shape 239"/>
        <p:cNvGrpSpPr/>
        <p:nvPr/>
      </p:nvGrpSpPr>
      <p:grpSpPr>
        <a:xfrm>
          <a:off x="0" y="0"/>
          <a:ext cx="0" cy="0"/>
          <a:chOff x="0" y="0"/>
          <a:chExt cx="0" cy="0"/>
        </a:xfrm>
      </p:grpSpPr>
      <p:sp>
        <p:nvSpPr>
          <p:cNvPr id="240" name="Shape 24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41" name="Shape 241"/>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lang="en-US"/>
              <a:t>10 seconds</a:t>
            </a:r>
          </a:p>
          <a:p>
            <a:pPr indent="0" lvl="0" marL="0" marR="0" rtl="0" algn="l">
              <a:spcBef>
                <a:spcPts val="0"/>
              </a:spcBef>
              <a:spcAft>
                <a:spcPts val="0"/>
              </a:spcAft>
              <a:buSzPct val="25000"/>
              <a:buNone/>
            </a:pPr>
            <a:r>
              <a:rPr b="0" i="0" lang="en-US" sz="1200" u="none" cap="none" strike="noStrike">
                <a:solidFill>
                  <a:schemeClr val="dk1"/>
                </a:solidFill>
                <a:latin typeface="Calibri"/>
                <a:ea typeface="Calibri"/>
                <a:cs typeface="Calibri"/>
                <a:sym typeface="Calibri"/>
              </a:rPr>
              <a:t>Summarize your contribution, mention your effort for </a:t>
            </a:r>
            <a:r>
              <a:rPr lang="en-US"/>
              <a:t>Scrum, Mingle, Github, Google Drive Documentation and minutes</a:t>
            </a:r>
          </a:p>
          <a:p>
            <a:pPr indent="0" lvl="0" marL="0" marR="0" rtl="0" algn="l">
              <a:spcBef>
                <a:spcPts val="360"/>
              </a:spcBef>
              <a:spcAft>
                <a:spcPts val="0"/>
              </a:spcAft>
              <a:buSzPct val="25000"/>
              <a:buNone/>
            </a:pPr>
            <a:r>
              <a:rPr b="0" i="0" lang="en-US" sz="1200" u="none" cap="none" strike="noStrike">
                <a:solidFill>
                  <a:schemeClr val="dk1"/>
                </a:solidFill>
                <a:latin typeface="Calibri"/>
                <a:ea typeface="Calibri"/>
                <a:cs typeface="Calibri"/>
                <a:sym typeface="Calibri"/>
              </a:rPr>
              <a:t>Include your contact information</a:t>
            </a:r>
          </a:p>
          <a:p>
            <a:pPr indent="0" lvl="0" marL="0" marR="0" rtl="0" algn="l">
              <a:spcBef>
                <a:spcPts val="360"/>
              </a:spcBef>
              <a:spcAft>
                <a:spcPts val="0"/>
              </a:spcAft>
              <a:buSzPct val="25000"/>
              <a:buNone/>
            </a:pPr>
            <a:r>
              <a:rPr b="0" i="0" lang="en-US" sz="1200" u="none" cap="none" strike="noStrike">
                <a:solidFill>
                  <a:schemeClr val="dk1"/>
                </a:solidFill>
                <a:latin typeface="Calibri"/>
                <a:ea typeface="Calibri"/>
                <a:cs typeface="Calibri"/>
                <a:sym typeface="Calibri"/>
              </a:rPr>
              <a:t>Ask if anyone has any questions for you.</a:t>
            </a:r>
          </a:p>
          <a:p>
            <a:pPr indent="0" lvl="0" marL="0" marR="0" rtl="0" algn="l">
              <a:spcBef>
                <a:spcPts val="360"/>
              </a:spcBef>
              <a:spcAft>
                <a:spcPts val="0"/>
              </a:spcAft>
              <a:buSzPct val="25000"/>
              <a:buNone/>
            </a:pPr>
            <a:r>
              <a:rPr b="0" i="0" lang="en-US" sz="1200" u="none" cap="none" strike="noStrike">
                <a:solidFill>
                  <a:schemeClr val="dk1"/>
                </a:solidFill>
                <a:latin typeface="Calibri"/>
                <a:ea typeface="Calibri"/>
                <a:cs typeface="Calibri"/>
                <a:sym typeface="Calibri"/>
              </a:rPr>
              <a:t>Thank your audience</a:t>
            </a:r>
          </a:p>
          <a:p>
            <a:pPr indent="0" lvl="0" marL="0" marR="0" rtl="0" algn="l">
              <a:spcBef>
                <a:spcPts val="360"/>
              </a:spcBef>
              <a:spcAft>
                <a:spcPts val="0"/>
              </a:spcAft>
              <a:buSzPct val="25000"/>
              <a:buNone/>
            </a:pPr>
            <a:r>
              <a:t/>
            </a:r>
            <a:endParaRPr b="0" i="0" sz="1200" u="none" cap="none" strike="noStrike">
              <a:solidFill>
                <a:schemeClr val="dk1"/>
              </a:solidFill>
              <a:latin typeface="Calibri"/>
              <a:ea typeface="Calibri"/>
              <a:cs typeface="Calibri"/>
              <a:sym typeface="Calibri"/>
            </a:endParaRPr>
          </a:p>
        </p:txBody>
      </p:sp>
      <p:sp>
        <p:nvSpPr>
          <p:cNvPr id="242" name="Shape 242"/>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1"/>
                </a:solidFill>
                <a:latin typeface="Arial"/>
                <a:ea typeface="Arial"/>
                <a:cs typeface="Arial"/>
                <a:sym typeface="Arial"/>
              </a:rPr>
              <a:t>‹#›</a:t>
            </a:fld>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2" name="Shape 152"/>
        <p:cNvGrpSpPr/>
        <p:nvPr/>
      </p:nvGrpSpPr>
      <p:grpSpPr>
        <a:xfrm>
          <a:off x="0" y="0"/>
          <a:ext cx="0" cy="0"/>
          <a:chOff x="0" y="0"/>
          <a:chExt cx="0" cy="0"/>
        </a:xfrm>
      </p:grpSpPr>
      <p:sp>
        <p:nvSpPr>
          <p:cNvPr id="153" name="Shape 15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54" name="Shape 154"/>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lang="en-US"/>
              <a:t>10 seconds.</a:t>
            </a:r>
          </a:p>
          <a:p>
            <a:pPr indent="0" lvl="0" marL="0" marR="0" rtl="0" algn="l">
              <a:spcBef>
                <a:spcPts val="0"/>
              </a:spcBef>
              <a:spcAft>
                <a:spcPts val="0"/>
              </a:spcAft>
              <a:buSzPct val="25000"/>
              <a:buNone/>
            </a:pPr>
            <a:r>
              <a:rPr b="0" i="0" lang="en-US" sz="1200" u="none" cap="none" strike="noStrike">
                <a:solidFill>
                  <a:schemeClr val="dk1"/>
                </a:solidFill>
                <a:latin typeface="Calibri"/>
                <a:ea typeface="Calibri"/>
                <a:cs typeface="Calibri"/>
                <a:sym typeface="Calibri"/>
              </a:rPr>
              <a:t>Introduce the problem that the whole project</a:t>
            </a:r>
            <a:r>
              <a:rPr lang="en-US"/>
              <a:t> (in all versions)</a:t>
            </a:r>
            <a:r>
              <a:rPr b="0" i="0" lang="en-US" sz="1200" u="none" cap="none" strike="noStrike">
                <a:solidFill>
                  <a:schemeClr val="dk1"/>
                </a:solidFill>
                <a:latin typeface="Calibri"/>
                <a:ea typeface="Calibri"/>
                <a:cs typeface="Calibri"/>
                <a:sym typeface="Calibri"/>
              </a:rPr>
              <a:t> tackles</a:t>
            </a:r>
            <a:r>
              <a:rPr lang="en-US"/>
              <a:t> with GIF or screenshot. </a:t>
            </a:r>
          </a:p>
          <a:p>
            <a:pPr lvl="0" marR="0" rtl="0" algn="l">
              <a:lnSpc>
                <a:spcPct val="100000"/>
              </a:lnSpc>
              <a:spcBef>
                <a:spcPts val="0"/>
              </a:spcBef>
              <a:spcAft>
                <a:spcPts val="0"/>
              </a:spcAft>
              <a:buNone/>
            </a:pPr>
            <a:r>
              <a:t/>
            </a:r>
            <a:endParaRPr/>
          </a:p>
        </p:txBody>
      </p:sp>
      <p:sp>
        <p:nvSpPr>
          <p:cNvPr id="155" name="Shape 155"/>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1"/>
                </a:solidFill>
                <a:latin typeface="Arial"/>
                <a:ea typeface="Arial"/>
                <a:cs typeface="Arial"/>
                <a:sym typeface="Arial"/>
              </a:rPr>
              <a:t>‹#›</a:t>
            </a:fld>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1" name="Shape 161"/>
        <p:cNvGrpSpPr/>
        <p:nvPr/>
      </p:nvGrpSpPr>
      <p:grpSpPr>
        <a:xfrm>
          <a:off x="0" y="0"/>
          <a:ext cx="0" cy="0"/>
          <a:chOff x="0" y="0"/>
          <a:chExt cx="0" cy="0"/>
        </a:xfrm>
      </p:grpSpPr>
      <p:sp>
        <p:nvSpPr>
          <p:cNvPr id="162" name="Shape 16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63" name="Shape 163"/>
          <p:cNvSpPr txBox="1"/>
          <p:nvPr>
            <p:ph idx="1" type="body"/>
          </p:nvPr>
        </p:nvSpPr>
        <p:spPr>
          <a:xfrm>
            <a:off x="685800" y="4343400"/>
            <a:ext cx="5486400" cy="4114800"/>
          </a:xfrm>
          <a:prstGeom prst="rect">
            <a:avLst/>
          </a:prstGeom>
          <a:noFill/>
          <a:ln>
            <a:noFill/>
          </a:ln>
        </p:spPr>
        <p:txBody>
          <a:bodyPr anchorCtr="0" anchor="t" bIns="45700" lIns="91425" rIns="91425" tIns="45700">
            <a:noAutofit/>
          </a:bodyPr>
          <a:lstStyle/>
          <a:p>
            <a:pPr lvl="0" rtl="0">
              <a:spcBef>
                <a:spcPts val="0"/>
              </a:spcBef>
              <a:buClr>
                <a:schemeClr val="dk1"/>
              </a:buClr>
              <a:buSzPct val="25000"/>
              <a:buFont typeface="Arial"/>
              <a:buNone/>
            </a:pPr>
            <a:r>
              <a:rPr lang="en-US"/>
              <a:t>20 seconds.</a:t>
            </a:r>
          </a:p>
          <a:p>
            <a:pPr lvl="0" rtl="0">
              <a:spcBef>
                <a:spcPts val="0"/>
              </a:spcBef>
              <a:buClr>
                <a:schemeClr val="dk1"/>
              </a:buClr>
              <a:buSzPct val="25000"/>
              <a:buFont typeface="Arial"/>
              <a:buNone/>
            </a:pPr>
            <a:r>
              <a:rPr lang="en-US"/>
              <a:t>Introduce the problem that the your project (in new version) tackles with GIF or screenshot. </a:t>
            </a:r>
          </a:p>
          <a:p>
            <a:pPr lvl="0" rtl="0">
              <a:spcBef>
                <a:spcPts val="0"/>
              </a:spcBef>
              <a:buClr>
                <a:schemeClr val="dk1"/>
              </a:buClr>
              <a:buSzPct val="91666"/>
              <a:buFont typeface="Arial"/>
              <a:buNone/>
            </a:pPr>
            <a:r>
              <a:t/>
            </a:r>
            <a:endParaRPr/>
          </a:p>
          <a:p>
            <a:pPr indent="0" lvl="0" marL="0" marR="0" rtl="0" algn="l">
              <a:spcBef>
                <a:spcPts val="0"/>
              </a:spcBef>
              <a:spcAft>
                <a:spcPts val="0"/>
              </a:spcAft>
              <a:buSzPct val="25000"/>
              <a:buNone/>
            </a:pPr>
            <a:r>
              <a:t/>
            </a:r>
            <a:endParaRPr/>
          </a:p>
          <a:p>
            <a:pPr indent="0" lvl="0" marL="0" marR="0" rtl="0" algn="l">
              <a:spcBef>
                <a:spcPts val="360"/>
              </a:spcBef>
              <a:spcAft>
                <a:spcPts val="0"/>
              </a:spcAft>
              <a:buSzPct val="25000"/>
              <a:buNone/>
            </a:pPr>
            <a:r>
              <a:t/>
            </a:r>
            <a:endParaRPr b="0" i="0" sz="1200" u="none" cap="none" strike="noStrike">
              <a:solidFill>
                <a:schemeClr val="dk1"/>
              </a:solidFill>
              <a:latin typeface="Calibri"/>
              <a:ea typeface="Calibri"/>
              <a:cs typeface="Calibri"/>
              <a:sym typeface="Calibri"/>
            </a:endParaRPr>
          </a:p>
        </p:txBody>
      </p:sp>
      <p:sp>
        <p:nvSpPr>
          <p:cNvPr id="164" name="Shape 164"/>
          <p:cNvSpPr txBox="1"/>
          <p:nvPr>
            <p:ph idx="12" type="sldNum"/>
          </p:nvPr>
        </p:nvSpPr>
        <p:spPr>
          <a:xfrm>
            <a:off x="3884612" y="8685213"/>
            <a:ext cx="2971800" cy="457200"/>
          </a:xfrm>
          <a:prstGeom prst="rect">
            <a:avLst/>
          </a:prstGeom>
          <a:noFill/>
          <a:ln>
            <a:noFill/>
          </a:ln>
        </p:spPr>
        <p:txBody>
          <a:bodyPr anchorCtr="0" anchor="b"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1"/>
                </a:solidFill>
                <a:latin typeface="Arial"/>
                <a:ea typeface="Arial"/>
                <a:cs typeface="Arial"/>
                <a:sym typeface="Arial"/>
              </a:rPr>
              <a:t>‹#›</a:t>
            </a:fld>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9" name="Shape 169"/>
        <p:cNvGrpSpPr/>
        <p:nvPr/>
      </p:nvGrpSpPr>
      <p:grpSpPr>
        <a:xfrm>
          <a:off x="0" y="0"/>
          <a:ext cx="0" cy="0"/>
          <a:chOff x="0" y="0"/>
          <a:chExt cx="0" cy="0"/>
        </a:xfrm>
      </p:grpSpPr>
      <p:sp>
        <p:nvSpPr>
          <p:cNvPr id="170" name="Shape 17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71" name="Shape 171"/>
          <p:cNvSpPr txBox="1"/>
          <p:nvPr>
            <p:ph idx="1" type="body"/>
          </p:nvPr>
        </p:nvSpPr>
        <p:spPr>
          <a:xfrm>
            <a:off x="685800" y="4343400"/>
            <a:ext cx="5486400" cy="4114800"/>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lang="en-US"/>
              <a:t>5 seconds</a:t>
            </a:r>
          </a:p>
          <a:p>
            <a:pPr indent="0" lvl="0" marL="0" marR="0" rtl="0" algn="l">
              <a:spcBef>
                <a:spcPts val="0"/>
              </a:spcBef>
              <a:spcAft>
                <a:spcPts val="0"/>
              </a:spcAft>
              <a:buSzPct val="25000"/>
              <a:buNone/>
            </a:pPr>
            <a:r>
              <a:rPr lang="en-US"/>
              <a:t>Show the Use Case Diagram for the whole project.</a:t>
            </a:r>
            <a:br>
              <a:rPr lang="en-US"/>
            </a:br>
            <a:r>
              <a:rPr lang="en-US"/>
              <a:t>Highlight your use cases.</a:t>
            </a:r>
            <a:br>
              <a:rPr lang="en-US"/>
            </a:br>
          </a:p>
          <a:p>
            <a:pPr indent="0" lvl="0" marL="0" marR="0" rtl="0" algn="l">
              <a:spcBef>
                <a:spcPts val="360"/>
              </a:spcBef>
              <a:spcAft>
                <a:spcPts val="0"/>
              </a:spcAft>
              <a:buSzPct val="25000"/>
              <a:buNone/>
            </a:pPr>
            <a:r>
              <a:t/>
            </a:r>
            <a:endParaRPr b="0" i="0" sz="1200" u="none" cap="none" strike="noStrike">
              <a:solidFill>
                <a:schemeClr val="dk1"/>
              </a:solidFill>
              <a:latin typeface="Calibri"/>
              <a:ea typeface="Calibri"/>
              <a:cs typeface="Calibri"/>
              <a:sym typeface="Calibri"/>
            </a:endParaRPr>
          </a:p>
        </p:txBody>
      </p:sp>
      <p:sp>
        <p:nvSpPr>
          <p:cNvPr id="172" name="Shape 172"/>
          <p:cNvSpPr txBox="1"/>
          <p:nvPr>
            <p:ph idx="12" type="sldNum"/>
          </p:nvPr>
        </p:nvSpPr>
        <p:spPr>
          <a:xfrm>
            <a:off x="3884612" y="8685213"/>
            <a:ext cx="2971800" cy="457200"/>
          </a:xfrm>
          <a:prstGeom prst="rect">
            <a:avLst/>
          </a:prstGeom>
          <a:noFill/>
          <a:ln>
            <a:noFill/>
          </a:ln>
        </p:spPr>
        <p:txBody>
          <a:bodyPr anchorCtr="0" anchor="b"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1"/>
                </a:solidFill>
                <a:latin typeface="Arial"/>
                <a:ea typeface="Arial"/>
                <a:cs typeface="Arial"/>
                <a:sym typeface="Arial"/>
              </a:rPr>
              <a:t>‹#›</a:t>
            </a:fld>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6" name="Shape 176"/>
        <p:cNvGrpSpPr/>
        <p:nvPr/>
      </p:nvGrpSpPr>
      <p:grpSpPr>
        <a:xfrm>
          <a:off x="0" y="0"/>
          <a:ext cx="0" cy="0"/>
          <a:chOff x="0" y="0"/>
          <a:chExt cx="0" cy="0"/>
        </a:xfrm>
      </p:grpSpPr>
      <p:sp>
        <p:nvSpPr>
          <p:cNvPr id="177" name="Shape 17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78" name="Shape 178"/>
          <p:cNvSpPr txBox="1"/>
          <p:nvPr>
            <p:ph idx="1" type="body"/>
          </p:nvPr>
        </p:nvSpPr>
        <p:spPr>
          <a:xfrm>
            <a:off x="685800" y="4343400"/>
            <a:ext cx="5486400" cy="4114800"/>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lang="en-US"/>
              <a:t>20 seconds</a:t>
            </a:r>
          </a:p>
          <a:p>
            <a:pPr indent="0" lvl="0" marL="0" marR="0" rtl="0" algn="l">
              <a:spcBef>
                <a:spcPts val="0"/>
              </a:spcBef>
              <a:spcAft>
                <a:spcPts val="0"/>
              </a:spcAft>
              <a:buSzPct val="25000"/>
              <a:buNone/>
            </a:pPr>
            <a:r>
              <a:rPr b="0" i="0" lang="en-US" sz="1200" u="none" cap="none" strike="noStrike">
                <a:solidFill>
                  <a:schemeClr val="dk1"/>
                </a:solidFill>
                <a:latin typeface="Calibri"/>
                <a:ea typeface="Calibri"/>
                <a:cs typeface="Calibri"/>
                <a:sym typeface="Calibri"/>
              </a:rPr>
              <a:t>System design: </a:t>
            </a:r>
            <a:r>
              <a:rPr lang="en-US"/>
              <a:t>Highlight the parts that you contributed to them.</a:t>
            </a:r>
          </a:p>
          <a:p>
            <a:pPr indent="0" lvl="0" marL="0" marR="0" rtl="0" algn="l">
              <a:spcBef>
                <a:spcPts val="360"/>
              </a:spcBef>
              <a:spcAft>
                <a:spcPts val="0"/>
              </a:spcAft>
              <a:buSzPct val="25000"/>
              <a:buNone/>
            </a:pPr>
            <a:r>
              <a:rPr b="0" i="0" lang="en-US" sz="1200" u="none" cap="none" strike="noStrike">
                <a:solidFill>
                  <a:schemeClr val="dk1"/>
                </a:solidFill>
                <a:latin typeface="Calibri"/>
                <a:ea typeface="Calibri"/>
                <a:cs typeface="Calibri"/>
                <a:sym typeface="Calibri"/>
              </a:rPr>
              <a:t>1. System decomposition; identify the architecture patterns used </a:t>
            </a:r>
          </a:p>
          <a:p>
            <a:pPr indent="0" lvl="0" marL="0" marR="0" rtl="0" algn="l">
              <a:spcBef>
                <a:spcPts val="360"/>
              </a:spcBef>
              <a:spcAft>
                <a:spcPts val="0"/>
              </a:spcAft>
              <a:buSzPct val="25000"/>
              <a:buNone/>
            </a:pPr>
            <a:r>
              <a:rPr b="0" i="0" lang="en-US" sz="1200" u="none" cap="none" strike="noStrike">
                <a:solidFill>
                  <a:schemeClr val="dk1"/>
                </a:solidFill>
                <a:latin typeface="Calibri"/>
                <a:ea typeface="Calibri"/>
                <a:cs typeface="Calibri"/>
                <a:sym typeface="Calibri"/>
              </a:rPr>
              <a:t>2. System deployment – h/w and s/w requirements </a:t>
            </a:r>
          </a:p>
          <a:p>
            <a:pPr indent="0" lvl="0" marL="0" marR="0" rtl="0" algn="l">
              <a:spcBef>
                <a:spcPts val="360"/>
              </a:spcBef>
              <a:spcAft>
                <a:spcPts val="0"/>
              </a:spcAft>
              <a:buSzPct val="25000"/>
              <a:buNone/>
            </a:pPr>
            <a:br>
              <a:rPr lang="en-US"/>
            </a:br>
            <a:br>
              <a:rPr lang="en-US"/>
            </a:br>
          </a:p>
          <a:p>
            <a:pPr indent="0" lvl="0" marL="0" marR="0" rtl="0" algn="l">
              <a:spcBef>
                <a:spcPts val="360"/>
              </a:spcBef>
              <a:spcAft>
                <a:spcPts val="0"/>
              </a:spcAft>
              <a:buSzPct val="25000"/>
              <a:buNone/>
            </a:pPr>
            <a:r>
              <a:t/>
            </a:r>
            <a:endParaRPr/>
          </a:p>
          <a:p>
            <a:pPr indent="0" lvl="0" marL="0" marR="0" rtl="0" algn="l">
              <a:spcBef>
                <a:spcPts val="360"/>
              </a:spcBef>
              <a:spcAft>
                <a:spcPts val="0"/>
              </a:spcAft>
              <a:buSzPct val="25000"/>
              <a:buNone/>
            </a:pPr>
            <a:r>
              <a:t/>
            </a:r>
            <a:endParaRPr b="0" i="0" sz="1200" u="none" cap="none" strike="noStrike">
              <a:solidFill>
                <a:schemeClr val="dk1"/>
              </a:solidFill>
              <a:latin typeface="Calibri"/>
              <a:ea typeface="Calibri"/>
              <a:cs typeface="Calibri"/>
              <a:sym typeface="Calibri"/>
            </a:endParaRPr>
          </a:p>
        </p:txBody>
      </p:sp>
      <p:sp>
        <p:nvSpPr>
          <p:cNvPr id="179" name="Shape 179"/>
          <p:cNvSpPr txBox="1"/>
          <p:nvPr>
            <p:ph idx="12" type="sldNum"/>
          </p:nvPr>
        </p:nvSpPr>
        <p:spPr>
          <a:xfrm>
            <a:off x="3884612" y="8685213"/>
            <a:ext cx="2971800" cy="457200"/>
          </a:xfrm>
          <a:prstGeom prst="rect">
            <a:avLst/>
          </a:prstGeom>
          <a:noFill/>
          <a:ln>
            <a:noFill/>
          </a:ln>
        </p:spPr>
        <p:txBody>
          <a:bodyPr anchorCtr="0" anchor="b"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1"/>
                </a:solidFill>
                <a:latin typeface="Arial"/>
                <a:ea typeface="Arial"/>
                <a:cs typeface="Arial"/>
                <a:sym typeface="Arial"/>
              </a:rPr>
              <a:t>‹#›</a:t>
            </a:fld>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3" name="Shape 183"/>
        <p:cNvGrpSpPr/>
        <p:nvPr/>
      </p:nvGrpSpPr>
      <p:grpSpPr>
        <a:xfrm>
          <a:off x="0" y="0"/>
          <a:ext cx="0" cy="0"/>
          <a:chOff x="0" y="0"/>
          <a:chExt cx="0" cy="0"/>
        </a:xfrm>
      </p:grpSpPr>
      <p:sp>
        <p:nvSpPr>
          <p:cNvPr id="184" name="Shape 18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85" name="Shape 185"/>
          <p:cNvSpPr txBox="1"/>
          <p:nvPr>
            <p:ph idx="1" type="body"/>
          </p:nvPr>
        </p:nvSpPr>
        <p:spPr>
          <a:xfrm>
            <a:off x="685800" y="4343400"/>
            <a:ext cx="5486400" cy="4114800"/>
          </a:xfrm>
          <a:prstGeom prst="rect">
            <a:avLst/>
          </a:prstGeom>
          <a:noFill/>
          <a:ln>
            <a:noFill/>
          </a:ln>
        </p:spPr>
        <p:txBody>
          <a:bodyPr anchorCtr="0" anchor="t" bIns="45700" lIns="91425" rIns="91425" tIns="45700">
            <a:noAutofit/>
          </a:bodyPr>
          <a:lstStyle/>
          <a:p>
            <a:pPr indent="0" lvl="0" marL="0" marR="0" rtl="0" algn="l">
              <a:spcBef>
                <a:spcPts val="360"/>
              </a:spcBef>
              <a:spcAft>
                <a:spcPts val="0"/>
              </a:spcAft>
              <a:buSzPct val="25000"/>
              <a:buNone/>
            </a:pPr>
            <a:r>
              <a:rPr lang="en-US"/>
              <a:t>10 seconds.</a:t>
            </a:r>
            <a:r>
              <a:rPr b="0" i="0" lang="en-US" sz="1200" u="none" cap="none" strike="noStrike">
                <a:solidFill>
                  <a:schemeClr val="dk1"/>
                </a:solidFill>
                <a:latin typeface="Calibri"/>
                <a:ea typeface="Calibri"/>
                <a:cs typeface="Calibri"/>
                <a:sym typeface="Calibri"/>
              </a:rPr>
              <a:t>Minimal class diagram. Highlight the classes that you created/modified</a:t>
            </a:r>
          </a:p>
          <a:p>
            <a:pPr indent="0" lvl="0" marL="0" marR="0" rtl="0" algn="l">
              <a:spcBef>
                <a:spcPts val="360"/>
              </a:spcBef>
              <a:spcAft>
                <a:spcPts val="0"/>
              </a:spcAft>
              <a:buSzPct val="25000"/>
              <a:buNone/>
            </a:pPr>
            <a:r>
              <a:rPr b="0" i="0" lang="en-US" sz="1200" u="none" cap="none" strike="noStrike">
                <a:solidFill>
                  <a:schemeClr val="dk1"/>
                </a:solidFill>
                <a:latin typeface="Calibri"/>
                <a:ea typeface="Calibri"/>
                <a:cs typeface="Calibri"/>
                <a:sym typeface="Calibri"/>
              </a:rPr>
              <a:t>Identify the design patterns used (one or more slides).</a:t>
            </a:r>
          </a:p>
          <a:p>
            <a:pPr lvl="0" rtl="0">
              <a:spcBef>
                <a:spcPts val="0"/>
              </a:spcBef>
              <a:buSzPct val="25000"/>
              <a:buNone/>
            </a:pPr>
            <a:r>
              <a:t/>
            </a:r>
            <a:endParaRPr/>
          </a:p>
          <a:p>
            <a:pPr indent="0" lvl="0" marL="0" marR="0" rtl="0" algn="l">
              <a:spcBef>
                <a:spcPts val="360"/>
              </a:spcBef>
              <a:spcAft>
                <a:spcPts val="0"/>
              </a:spcAft>
              <a:buSzPct val="25000"/>
              <a:buNone/>
            </a:pPr>
            <a:r>
              <a:t/>
            </a:r>
            <a:endParaRPr/>
          </a:p>
        </p:txBody>
      </p:sp>
      <p:sp>
        <p:nvSpPr>
          <p:cNvPr id="186" name="Shape 186"/>
          <p:cNvSpPr txBox="1"/>
          <p:nvPr>
            <p:ph idx="12" type="sldNum"/>
          </p:nvPr>
        </p:nvSpPr>
        <p:spPr>
          <a:xfrm>
            <a:off x="3884612" y="8685213"/>
            <a:ext cx="2971800" cy="457200"/>
          </a:xfrm>
          <a:prstGeom prst="rect">
            <a:avLst/>
          </a:prstGeom>
          <a:noFill/>
          <a:ln>
            <a:noFill/>
          </a:ln>
        </p:spPr>
        <p:txBody>
          <a:bodyPr anchorCtr="0" anchor="b"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1"/>
                </a:solidFill>
                <a:latin typeface="Arial"/>
                <a:ea typeface="Arial"/>
                <a:cs typeface="Arial"/>
                <a:sym typeface="Arial"/>
              </a:rPr>
              <a:t>‹#›</a:t>
            </a:fld>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0" name="Shape 190"/>
        <p:cNvGrpSpPr/>
        <p:nvPr/>
      </p:nvGrpSpPr>
      <p:grpSpPr>
        <a:xfrm>
          <a:off x="0" y="0"/>
          <a:ext cx="0" cy="0"/>
          <a:chOff x="0" y="0"/>
          <a:chExt cx="0" cy="0"/>
        </a:xfrm>
      </p:grpSpPr>
      <p:sp>
        <p:nvSpPr>
          <p:cNvPr id="191" name="Shape 19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92" name="Shape 192"/>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lvl="0" rtl="0">
              <a:spcBef>
                <a:spcPts val="0"/>
              </a:spcBef>
              <a:buSzPct val="25000"/>
              <a:buNone/>
            </a:pPr>
            <a:r>
              <a:rPr lang="en-US"/>
              <a:t>5 seconds.</a:t>
            </a:r>
          </a:p>
          <a:p>
            <a:pPr lvl="0" rtl="0">
              <a:spcBef>
                <a:spcPts val="0"/>
              </a:spcBef>
              <a:buClr>
                <a:schemeClr val="dk1"/>
              </a:buClr>
              <a:buSzPct val="25000"/>
              <a:buFont typeface="Arial"/>
              <a:buNone/>
            </a:pPr>
            <a:r>
              <a:rPr lang="en-US"/>
              <a:t>List the user stories that you worked on them.(put in order of importance). Stay focused on the parts that you have been working. </a:t>
            </a:r>
          </a:p>
          <a:p>
            <a:pPr indent="0" lvl="0" marL="0" marR="0" rtl="0" algn="l">
              <a:spcBef>
                <a:spcPts val="0"/>
              </a:spcBef>
              <a:spcAft>
                <a:spcPts val="0"/>
              </a:spcAft>
              <a:buSzPct val="25000"/>
              <a:buNone/>
            </a:pPr>
            <a:r>
              <a:t/>
            </a:r>
            <a:endParaRPr/>
          </a:p>
          <a:p>
            <a:pPr indent="0" lvl="0" marL="0" marR="0" rtl="0" algn="l">
              <a:spcBef>
                <a:spcPts val="360"/>
              </a:spcBef>
              <a:spcAft>
                <a:spcPts val="0"/>
              </a:spcAft>
              <a:buSzPct val="25000"/>
              <a:buNone/>
            </a:pPr>
            <a:r>
              <a:t/>
            </a:r>
            <a:endParaRPr/>
          </a:p>
          <a:p>
            <a:pPr indent="0" lvl="0" marL="0" marR="0" rtl="0" algn="l">
              <a:spcBef>
                <a:spcPts val="360"/>
              </a:spcBef>
              <a:spcAft>
                <a:spcPts val="0"/>
              </a:spcAft>
              <a:buSzPct val="25000"/>
              <a:buNone/>
            </a:pPr>
            <a:r>
              <a:t/>
            </a:r>
            <a:endParaRPr b="0" i="0" sz="1200" u="none" cap="none" strike="noStrike">
              <a:solidFill>
                <a:schemeClr val="dk1"/>
              </a:solidFill>
              <a:latin typeface="Calibri"/>
              <a:ea typeface="Calibri"/>
              <a:cs typeface="Calibri"/>
              <a:sym typeface="Calibri"/>
            </a:endParaRPr>
          </a:p>
        </p:txBody>
      </p:sp>
      <p:sp>
        <p:nvSpPr>
          <p:cNvPr id="193" name="Shape 193"/>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1"/>
                </a:solidFill>
                <a:latin typeface="Arial"/>
                <a:ea typeface="Arial"/>
                <a:cs typeface="Arial"/>
                <a:sym typeface="Arial"/>
              </a:rPr>
              <a:t>‹#›</a:t>
            </a:fld>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7" name="Shape 197"/>
        <p:cNvGrpSpPr/>
        <p:nvPr/>
      </p:nvGrpSpPr>
      <p:grpSpPr>
        <a:xfrm>
          <a:off x="0" y="0"/>
          <a:ext cx="0" cy="0"/>
          <a:chOff x="0" y="0"/>
          <a:chExt cx="0" cy="0"/>
        </a:xfrm>
      </p:grpSpPr>
      <p:sp>
        <p:nvSpPr>
          <p:cNvPr id="198" name="Shape 19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99" name="Shape 199"/>
          <p:cNvSpPr txBox="1"/>
          <p:nvPr>
            <p:ph idx="1" type="body"/>
          </p:nvPr>
        </p:nvSpPr>
        <p:spPr>
          <a:xfrm>
            <a:off x="685800" y="4343400"/>
            <a:ext cx="5486400" cy="4114800"/>
          </a:xfrm>
          <a:prstGeom prst="rect">
            <a:avLst/>
          </a:prstGeom>
          <a:noFill/>
          <a:ln>
            <a:noFill/>
          </a:ln>
        </p:spPr>
        <p:txBody>
          <a:bodyPr anchorCtr="0" anchor="t" bIns="45700" lIns="91425" rIns="91425" tIns="45700">
            <a:noAutofit/>
          </a:bodyPr>
          <a:lstStyle/>
          <a:p>
            <a:pPr indent="0" lvl="0" marL="0" marR="0" rtl="0" algn="l">
              <a:spcBef>
                <a:spcPts val="360"/>
              </a:spcBef>
              <a:spcAft>
                <a:spcPts val="0"/>
              </a:spcAft>
              <a:buSzPct val="25000"/>
              <a:buNone/>
            </a:pPr>
            <a:r>
              <a:rPr lang="en-US"/>
              <a:t>60 seconds</a:t>
            </a:r>
          </a:p>
          <a:p>
            <a:pPr indent="0" lvl="0" marL="0" marR="0" rtl="0" algn="l">
              <a:spcBef>
                <a:spcPts val="360"/>
              </a:spcBef>
              <a:spcAft>
                <a:spcPts val="0"/>
              </a:spcAft>
              <a:buSzPct val="25000"/>
              <a:buNone/>
            </a:pPr>
            <a:r>
              <a:rPr lang="en-US"/>
              <a:t>The tile of user story</a:t>
            </a:r>
          </a:p>
          <a:p>
            <a:pPr indent="-228600" lvl="0" marL="457200" marR="0" rtl="0" algn="l">
              <a:spcBef>
                <a:spcPts val="360"/>
              </a:spcBef>
              <a:spcAft>
                <a:spcPts val="0"/>
              </a:spcAft>
              <a:buChar char="-"/>
            </a:pPr>
            <a:r>
              <a:rPr lang="en-US"/>
              <a:t>The most important user story you worked on it. You have to describe this one very well and be proud of that.</a:t>
            </a:r>
          </a:p>
          <a:p>
            <a:pPr indent="-228600" lvl="0" marL="457200" marR="0" rtl="0" algn="l">
              <a:spcBef>
                <a:spcPts val="360"/>
              </a:spcBef>
              <a:spcAft>
                <a:spcPts val="0"/>
              </a:spcAft>
              <a:buChar char="-"/>
            </a:pPr>
            <a:r>
              <a:rPr lang="en-US"/>
              <a:t>Please present and show the complexity of your work, code, algorithms, and technical challenges and technologies you have used. (you could use screenshot if you want. Visual presentations are better than text presentation)</a:t>
            </a:r>
          </a:p>
          <a:p>
            <a:pPr indent="-228600" lvl="0" marL="457200" marR="0" rtl="0" algn="l">
              <a:spcBef>
                <a:spcPts val="360"/>
              </a:spcBef>
              <a:spcAft>
                <a:spcPts val="0"/>
              </a:spcAft>
              <a:buChar char="-"/>
            </a:pPr>
            <a:r>
              <a:rPr lang="en-US"/>
              <a:t>Go into the details of the most important/significant tasks using bullet lists or visual graphs or state chart diagram</a:t>
            </a:r>
          </a:p>
          <a:p>
            <a:pPr indent="-228600" lvl="0" marL="457200" marR="0" rtl="0" algn="l">
              <a:spcBef>
                <a:spcPts val="360"/>
              </a:spcBef>
              <a:spcAft>
                <a:spcPts val="0"/>
              </a:spcAft>
              <a:buChar char="-"/>
            </a:pPr>
            <a:r>
              <a:rPr lang="en-US"/>
              <a:t>Sequence Diagram for this user story is mandatory  (in another separate page if required)</a:t>
            </a:r>
          </a:p>
          <a:p>
            <a:pPr indent="-228600" lvl="0" marL="457200" marR="0" rtl="0" algn="l">
              <a:spcBef>
                <a:spcPts val="360"/>
              </a:spcBef>
              <a:spcAft>
                <a:spcPts val="0"/>
              </a:spcAft>
              <a:buChar char="-"/>
            </a:pPr>
            <a:r>
              <a:rPr lang="en-US"/>
              <a:t>Demo using </a:t>
            </a:r>
            <a:r>
              <a:rPr b="1" lang="en-US"/>
              <a:t>screenshots or GIF</a:t>
            </a:r>
            <a:r>
              <a:rPr lang="en-US"/>
              <a:t> (in another separate page if required)</a:t>
            </a:r>
            <a:br>
              <a:rPr lang="en-US"/>
            </a:br>
          </a:p>
          <a:p>
            <a:pPr indent="0" lvl="0" marL="0" marR="0" rtl="0" algn="l">
              <a:spcBef>
                <a:spcPts val="360"/>
              </a:spcBef>
              <a:spcAft>
                <a:spcPts val="0"/>
              </a:spcAft>
              <a:buSzPct val="25000"/>
              <a:buNone/>
            </a:pPr>
            <a:r>
              <a:t/>
            </a:r>
            <a:endParaRPr b="0" i="0" sz="1200" u="none" cap="none" strike="noStrike">
              <a:solidFill>
                <a:schemeClr val="dk1"/>
              </a:solidFill>
              <a:latin typeface="Calibri"/>
              <a:ea typeface="Calibri"/>
              <a:cs typeface="Calibri"/>
              <a:sym typeface="Calibri"/>
            </a:endParaRPr>
          </a:p>
        </p:txBody>
      </p:sp>
      <p:sp>
        <p:nvSpPr>
          <p:cNvPr id="200" name="Shape 200"/>
          <p:cNvSpPr txBox="1"/>
          <p:nvPr>
            <p:ph idx="12" type="sldNum"/>
          </p:nvPr>
        </p:nvSpPr>
        <p:spPr>
          <a:xfrm>
            <a:off x="3884612" y="8685213"/>
            <a:ext cx="2971800" cy="457200"/>
          </a:xfrm>
          <a:prstGeom prst="rect">
            <a:avLst/>
          </a:prstGeom>
          <a:noFill/>
          <a:ln>
            <a:noFill/>
          </a:ln>
        </p:spPr>
        <p:txBody>
          <a:bodyPr anchorCtr="0" anchor="b"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1"/>
                </a:solidFill>
                <a:latin typeface="Arial"/>
                <a:ea typeface="Arial"/>
                <a:cs typeface="Arial"/>
                <a:sym typeface="Arial"/>
              </a:rPr>
              <a:t>‹#›</a:t>
            </a:fld>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4" name="Shape 204"/>
        <p:cNvGrpSpPr/>
        <p:nvPr/>
      </p:nvGrpSpPr>
      <p:grpSpPr>
        <a:xfrm>
          <a:off x="0" y="0"/>
          <a:ext cx="0" cy="0"/>
          <a:chOff x="0" y="0"/>
          <a:chExt cx="0" cy="0"/>
        </a:xfrm>
      </p:grpSpPr>
      <p:sp>
        <p:nvSpPr>
          <p:cNvPr id="205" name="Shape 20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06" name="Shape 206"/>
          <p:cNvSpPr txBox="1"/>
          <p:nvPr>
            <p:ph idx="1" type="body"/>
          </p:nvPr>
        </p:nvSpPr>
        <p:spPr>
          <a:xfrm>
            <a:off x="685800" y="4343400"/>
            <a:ext cx="5486400" cy="4114800"/>
          </a:xfrm>
          <a:prstGeom prst="rect">
            <a:avLst/>
          </a:prstGeom>
          <a:noFill/>
          <a:ln>
            <a:noFill/>
          </a:ln>
        </p:spPr>
        <p:txBody>
          <a:bodyPr anchorCtr="0" anchor="t" bIns="45700" lIns="91425" rIns="91425" tIns="45700">
            <a:noAutofit/>
          </a:bodyPr>
          <a:lstStyle/>
          <a:p>
            <a:pPr indent="0" lvl="0" marL="0" marR="0" rtl="0" algn="l">
              <a:spcBef>
                <a:spcPts val="360"/>
              </a:spcBef>
              <a:spcAft>
                <a:spcPts val="0"/>
              </a:spcAft>
              <a:buSzPct val="25000"/>
              <a:buNone/>
            </a:pPr>
            <a:r>
              <a:rPr lang="en-US"/>
              <a:t>20 seconds</a:t>
            </a:r>
          </a:p>
          <a:p>
            <a:pPr indent="0" lvl="0" marL="0" marR="0" rtl="0" algn="l">
              <a:spcBef>
                <a:spcPts val="360"/>
              </a:spcBef>
              <a:spcAft>
                <a:spcPts val="0"/>
              </a:spcAft>
              <a:buSzPct val="25000"/>
              <a:buNone/>
            </a:pPr>
            <a:r>
              <a:rPr lang="en-US"/>
              <a:t>The tile of user story</a:t>
            </a:r>
          </a:p>
          <a:p>
            <a:pPr indent="-228600" lvl="0" marL="457200" marR="0" rtl="0" algn="l">
              <a:spcBef>
                <a:spcPts val="360"/>
              </a:spcBef>
              <a:spcAft>
                <a:spcPts val="0"/>
              </a:spcAft>
              <a:buChar char="-"/>
            </a:pPr>
            <a:r>
              <a:rPr lang="en-US"/>
              <a:t>Please present and show the complexity of your work, code, algorithms, and technical challenges and technologies you have used. (you could use screenshot if you want. Visual presentations are better than text presentation)</a:t>
            </a:r>
            <a:br>
              <a:rPr lang="en-US"/>
            </a:br>
            <a:r>
              <a:rPr lang="en-US"/>
              <a:t>- Go into the details of the most important/significant tasks using bullet lists or visual graphs or state chart diagram</a:t>
            </a:r>
            <a:br>
              <a:rPr lang="en-US"/>
            </a:br>
            <a:r>
              <a:rPr lang="en-US"/>
              <a:t>- Demo using </a:t>
            </a:r>
            <a:r>
              <a:rPr b="1" lang="en-US"/>
              <a:t>screenshots or GIF</a:t>
            </a:r>
            <a:r>
              <a:rPr lang="en-US"/>
              <a:t> (in another separate page if required)</a:t>
            </a:r>
          </a:p>
          <a:p>
            <a:pPr indent="-228600" lvl="0" marL="457200" marR="0" rtl="0" algn="l">
              <a:spcBef>
                <a:spcPts val="360"/>
              </a:spcBef>
              <a:spcAft>
                <a:spcPts val="0"/>
              </a:spcAft>
              <a:buChar char="-"/>
            </a:pPr>
            <a:r>
              <a:rPr lang="en-US"/>
              <a:t>Sequence Diagram for this user story is optional</a:t>
            </a:r>
            <a:br>
              <a:rPr lang="en-US"/>
            </a:br>
          </a:p>
          <a:p>
            <a:pPr indent="0" lvl="0" marL="0" marR="0" rtl="0" algn="l">
              <a:spcBef>
                <a:spcPts val="360"/>
              </a:spcBef>
              <a:spcAft>
                <a:spcPts val="0"/>
              </a:spcAft>
              <a:buSzPct val="25000"/>
              <a:buNone/>
            </a:pPr>
            <a:r>
              <a:t/>
            </a:r>
            <a:endParaRPr b="0" i="0" sz="1200" u="none" cap="none" strike="noStrike">
              <a:solidFill>
                <a:schemeClr val="dk1"/>
              </a:solidFill>
              <a:latin typeface="Calibri"/>
              <a:ea typeface="Calibri"/>
              <a:cs typeface="Calibri"/>
              <a:sym typeface="Calibri"/>
            </a:endParaRPr>
          </a:p>
        </p:txBody>
      </p:sp>
      <p:sp>
        <p:nvSpPr>
          <p:cNvPr id="207" name="Shape 207"/>
          <p:cNvSpPr txBox="1"/>
          <p:nvPr>
            <p:ph idx="12" type="sldNum"/>
          </p:nvPr>
        </p:nvSpPr>
        <p:spPr>
          <a:xfrm>
            <a:off x="3884612" y="8685213"/>
            <a:ext cx="2971800" cy="457200"/>
          </a:xfrm>
          <a:prstGeom prst="rect">
            <a:avLst/>
          </a:prstGeom>
          <a:noFill/>
          <a:ln>
            <a:noFill/>
          </a:ln>
        </p:spPr>
        <p:txBody>
          <a:bodyPr anchorCtr="0" anchor="b"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1"/>
                </a:solidFill>
                <a:latin typeface="Arial"/>
                <a:ea typeface="Arial"/>
                <a:cs typeface="Arial"/>
                <a:sym typeface="Arial"/>
              </a:rPr>
              <a:t>‹#›</a:t>
            </a:fld>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 Id="rId3" Type="http://schemas.openxmlformats.org/officeDocument/2006/relationships/image" Target="../media/image8.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6.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8.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17" name="Shape 17"/>
        <p:cNvGrpSpPr/>
        <p:nvPr/>
      </p:nvGrpSpPr>
      <p:grpSpPr>
        <a:xfrm>
          <a:off x="0" y="0"/>
          <a:ext cx="0" cy="0"/>
          <a:chOff x="0" y="0"/>
          <a:chExt cx="0" cy="0"/>
        </a:xfrm>
      </p:grpSpPr>
      <p:pic>
        <p:nvPicPr>
          <p:cNvPr descr="Overlay-TitleSlide.png" id="18" name="Shape 18"/>
          <p:cNvPicPr preferRelativeResize="0"/>
          <p:nvPr/>
        </p:nvPicPr>
        <p:blipFill rotWithShape="1">
          <a:blip r:embed="rId2">
            <a:alphaModFix/>
          </a:blip>
          <a:srcRect b="0" l="0" r="0" t="0"/>
          <a:stretch/>
        </p:blipFill>
        <p:spPr>
          <a:xfrm>
            <a:off x="158750" y="187325"/>
            <a:ext cx="8826499" cy="6483349"/>
          </a:xfrm>
          <a:prstGeom prst="rect">
            <a:avLst/>
          </a:prstGeom>
          <a:noFill/>
          <a:ln>
            <a:noFill/>
          </a:ln>
        </p:spPr>
      </p:pic>
      <p:sp>
        <p:nvSpPr>
          <p:cNvPr id="19" name="Shape 19"/>
          <p:cNvSpPr txBox="1"/>
          <p:nvPr>
            <p:ph type="ctrTitle"/>
          </p:nvPr>
        </p:nvSpPr>
        <p:spPr>
          <a:xfrm>
            <a:off x="1600200" y="2492375"/>
            <a:ext cx="6762748" cy="1470024"/>
          </a:xfrm>
          <a:prstGeom prst="rect">
            <a:avLst/>
          </a:prstGeom>
          <a:noFill/>
          <a:ln>
            <a:noFill/>
          </a:ln>
        </p:spPr>
        <p:txBody>
          <a:bodyPr anchorCtr="0" anchor="b" bIns="91425" lIns="91425" rIns="91425" tIns="91425"/>
          <a:lstStyle>
            <a:lvl1pPr indent="0" lvl="0" marL="0" marR="0" rtl="0" algn="r">
              <a:spcBef>
                <a:spcPts val="0"/>
              </a:spcBef>
              <a:spcAft>
                <a:spcPts val="0"/>
              </a:spcAft>
              <a:buNone/>
              <a:defRPr b="0" i="0" sz="4400" u="none" cap="none" strike="noStrike">
                <a:solidFill>
                  <a:srgbClr val="001D4D"/>
                </a:solidFill>
                <a:latin typeface="Trebuchet MS"/>
                <a:ea typeface="Trebuchet MS"/>
                <a:cs typeface="Trebuchet MS"/>
                <a:sym typeface="Trebuchet MS"/>
              </a:defRPr>
            </a:lvl1pPr>
            <a:lvl2pPr indent="0" lvl="1"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2pPr>
            <a:lvl3pPr indent="0" lvl="2"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3pPr>
            <a:lvl4pPr indent="0" lvl="3"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4pPr>
            <a:lvl5pPr indent="0" lvl="4"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5pPr>
            <a:lvl6pPr indent="0" lvl="5" marL="4572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6pPr>
            <a:lvl7pPr indent="0" lvl="6" marL="9144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7pPr>
            <a:lvl8pPr indent="0" lvl="7" marL="13716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8pPr>
            <a:lvl9pPr indent="0" lvl="8" marL="18288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9pPr>
          </a:lstStyle>
          <a:p/>
        </p:txBody>
      </p:sp>
      <p:sp>
        <p:nvSpPr>
          <p:cNvPr id="20" name="Shape 20"/>
          <p:cNvSpPr txBox="1"/>
          <p:nvPr>
            <p:ph idx="1" type="subTitle"/>
          </p:nvPr>
        </p:nvSpPr>
        <p:spPr>
          <a:xfrm>
            <a:off x="1600200" y="3966882"/>
            <a:ext cx="6762748" cy="1752600"/>
          </a:xfrm>
          <a:prstGeom prst="rect">
            <a:avLst/>
          </a:prstGeom>
          <a:noFill/>
          <a:ln>
            <a:noFill/>
          </a:ln>
        </p:spPr>
        <p:txBody>
          <a:bodyPr anchorCtr="0" anchor="t" bIns="91425" lIns="91425" rIns="91425" tIns="91425"/>
          <a:lstStyle>
            <a:lvl1pPr indent="0" lvl="0" marL="0" marR="0" rtl="0" algn="r">
              <a:spcBef>
                <a:spcPts val="600"/>
              </a:spcBef>
              <a:spcAft>
                <a:spcPts val="0"/>
              </a:spcAft>
              <a:buClr>
                <a:schemeClr val="lt1"/>
              </a:buClr>
              <a:buFont typeface="Noto Sans Symbols"/>
              <a:buNone/>
              <a:defRPr b="0" i="0" sz="1800" u="none" cap="none" strike="noStrike">
                <a:solidFill>
                  <a:schemeClr val="lt1"/>
                </a:solidFill>
                <a:latin typeface="Trebuchet MS"/>
                <a:ea typeface="Trebuchet MS"/>
                <a:cs typeface="Trebuchet MS"/>
                <a:sym typeface="Trebuchet MS"/>
              </a:defRPr>
            </a:lvl1pPr>
            <a:lvl2pPr indent="0" lvl="1" marL="457200" marR="0" rtl="0" algn="ctr">
              <a:spcBef>
                <a:spcPts val="600"/>
              </a:spcBef>
              <a:spcAft>
                <a:spcPts val="0"/>
              </a:spcAft>
              <a:buClr>
                <a:srgbClr val="888888"/>
              </a:buClr>
              <a:buFont typeface="Noto Sans Symbols"/>
              <a:buNone/>
              <a:defRPr b="0" i="0" sz="2000" u="none" cap="none" strike="noStrike">
                <a:solidFill>
                  <a:srgbClr val="888888"/>
                </a:solidFill>
                <a:latin typeface="Trebuchet MS"/>
                <a:ea typeface="Trebuchet MS"/>
                <a:cs typeface="Trebuchet MS"/>
                <a:sym typeface="Trebuchet MS"/>
              </a:defRPr>
            </a:lvl2pPr>
            <a:lvl3pPr indent="0" lvl="2" marL="914400" marR="0" rtl="0" algn="ctr">
              <a:spcBef>
                <a:spcPts val="600"/>
              </a:spcBef>
              <a:spcAft>
                <a:spcPts val="0"/>
              </a:spcAft>
              <a:buClr>
                <a:srgbClr val="888888"/>
              </a:buClr>
              <a:buFont typeface="Noto Sans Symbols"/>
              <a:buNone/>
              <a:defRPr b="0" i="0" sz="1800" u="none" cap="none" strike="noStrike">
                <a:solidFill>
                  <a:srgbClr val="888888"/>
                </a:solidFill>
                <a:latin typeface="Trebuchet MS"/>
                <a:ea typeface="Trebuchet MS"/>
                <a:cs typeface="Trebuchet MS"/>
                <a:sym typeface="Trebuchet MS"/>
              </a:defRPr>
            </a:lvl3pPr>
            <a:lvl4pPr indent="0" lvl="3" marL="1371600" marR="0" rtl="0" algn="ctr">
              <a:spcBef>
                <a:spcPts val="600"/>
              </a:spcBef>
              <a:spcAft>
                <a:spcPts val="0"/>
              </a:spcAft>
              <a:buClr>
                <a:srgbClr val="888888"/>
              </a:buClr>
              <a:buFont typeface="Noto Sans Symbols"/>
              <a:buNone/>
              <a:defRPr b="0" i="0" sz="1800" u="none" cap="none" strike="noStrike">
                <a:solidFill>
                  <a:srgbClr val="888888"/>
                </a:solidFill>
                <a:latin typeface="Trebuchet MS"/>
                <a:ea typeface="Trebuchet MS"/>
                <a:cs typeface="Trebuchet MS"/>
                <a:sym typeface="Trebuchet MS"/>
              </a:defRPr>
            </a:lvl4pPr>
            <a:lvl5pPr indent="0" lvl="4" marL="1828800" marR="0" rtl="0" algn="ctr">
              <a:spcBef>
                <a:spcPts val="600"/>
              </a:spcBef>
              <a:spcAft>
                <a:spcPts val="0"/>
              </a:spcAft>
              <a:buClr>
                <a:srgbClr val="888888"/>
              </a:buClr>
              <a:buFont typeface="Noto Sans Symbols"/>
              <a:buNone/>
              <a:defRPr b="0" i="0" sz="1800" u="none" cap="none" strike="noStrike">
                <a:solidFill>
                  <a:srgbClr val="888888"/>
                </a:solidFill>
                <a:latin typeface="Trebuchet MS"/>
                <a:ea typeface="Trebuchet MS"/>
                <a:cs typeface="Trebuchet MS"/>
                <a:sym typeface="Trebuchet MS"/>
              </a:defRPr>
            </a:lvl5pPr>
            <a:lvl6pPr indent="0" lvl="5" marL="2286000" marR="0" rtl="0" algn="ctr">
              <a:spcBef>
                <a:spcPts val="400"/>
              </a:spcBef>
              <a:buClr>
                <a:srgbClr val="888888"/>
              </a:buClr>
              <a:buFont typeface="Arial"/>
              <a:buNone/>
              <a:defRPr b="0" i="0" sz="2000" u="none" cap="none" strike="noStrike">
                <a:solidFill>
                  <a:srgbClr val="888888"/>
                </a:solidFill>
                <a:latin typeface="Trebuchet MS"/>
                <a:ea typeface="Trebuchet MS"/>
                <a:cs typeface="Trebuchet MS"/>
                <a:sym typeface="Trebuchet MS"/>
              </a:defRPr>
            </a:lvl6pPr>
            <a:lvl7pPr indent="0" lvl="6" marL="2743200" marR="0" rtl="0" algn="ctr">
              <a:spcBef>
                <a:spcPts val="400"/>
              </a:spcBef>
              <a:buClr>
                <a:srgbClr val="888888"/>
              </a:buClr>
              <a:buFont typeface="Arial"/>
              <a:buNone/>
              <a:defRPr b="0" i="0" sz="2000" u="none" cap="none" strike="noStrike">
                <a:solidFill>
                  <a:srgbClr val="888888"/>
                </a:solidFill>
                <a:latin typeface="Trebuchet MS"/>
                <a:ea typeface="Trebuchet MS"/>
                <a:cs typeface="Trebuchet MS"/>
                <a:sym typeface="Trebuchet MS"/>
              </a:defRPr>
            </a:lvl7pPr>
            <a:lvl8pPr indent="0" lvl="7" marL="3200400" marR="0" rtl="0" algn="ctr">
              <a:spcBef>
                <a:spcPts val="400"/>
              </a:spcBef>
              <a:buClr>
                <a:srgbClr val="888888"/>
              </a:buClr>
              <a:buFont typeface="Arial"/>
              <a:buNone/>
              <a:defRPr b="0" i="0" sz="2000" u="none" cap="none" strike="noStrike">
                <a:solidFill>
                  <a:srgbClr val="888888"/>
                </a:solidFill>
                <a:latin typeface="Trebuchet MS"/>
                <a:ea typeface="Trebuchet MS"/>
                <a:cs typeface="Trebuchet MS"/>
                <a:sym typeface="Trebuchet MS"/>
              </a:defRPr>
            </a:lvl8pPr>
            <a:lvl9pPr indent="0" lvl="8" marL="3657600" marR="0" rtl="0" algn="ctr">
              <a:spcBef>
                <a:spcPts val="400"/>
              </a:spcBef>
              <a:buClr>
                <a:srgbClr val="888888"/>
              </a:buClr>
              <a:buFont typeface="Arial"/>
              <a:buNone/>
              <a:defRPr b="0" i="0" sz="2000" u="none" cap="none" strike="noStrike">
                <a:solidFill>
                  <a:srgbClr val="888888"/>
                </a:solidFill>
                <a:latin typeface="Trebuchet MS"/>
                <a:ea typeface="Trebuchet MS"/>
                <a:cs typeface="Trebuchet MS"/>
                <a:sym typeface="Trebuchet MS"/>
              </a:defRPr>
            </a:lvl9pPr>
          </a:lstStyle>
          <a:p/>
        </p:txBody>
      </p:sp>
      <p:sp>
        <p:nvSpPr>
          <p:cNvPr id="21" name="Shape 21"/>
          <p:cNvSpPr txBox="1"/>
          <p:nvPr>
            <p:ph idx="12" type="sldNum"/>
          </p:nvPr>
        </p:nvSpPr>
        <p:spPr>
          <a:xfrm>
            <a:off x="8404225" y="219075"/>
            <a:ext cx="493713" cy="365125"/>
          </a:xfrm>
          <a:prstGeom prst="rect">
            <a:avLst/>
          </a:prstGeom>
          <a:noFill/>
          <a:ln>
            <a:noFill/>
          </a:ln>
        </p:spPr>
        <p:txBody>
          <a:bodyPr anchorCtr="0" anchor="ctr"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2"/>
                </a:solidFill>
                <a:latin typeface="Trebuchet MS"/>
                <a:ea typeface="Trebuchet MS"/>
                <a:cs typeface="Trebuchet MS"/>
                <a:sym typeface="Trebuchet MS"/>
              </a:rPr>
              <a:t>‹#›</a:t>
            </a:fld>
          </a:p>
        </p:txBody>
      </p:sp>
      <p:sp>
        <p:nvSpPr>
          <p:cNvPr id="22" name="Shape 22"/>
          <p:cNvSpPr txBox="1"/>
          <p:nvPr>
            <p:ph idx="10" type="dt"/>
          </p:nvPr>
        </p:nvSpPr>
        <p:spPr>
          <a:xfrm>
            <a:off x="381000" y="6288087"/>
            <a:ext cx="1887538" cy="365125"/>
          </a:xfrm>
          <a:prstGeom prst="rect">
            <a:avLst/>
          </a:prstGeom>
          <a:noFill/>
          <a:ln>
            <a:noFill/>
          </a:ln>
        </p:spPr>
        <p:txBody>
          <a:bodyPr anchorCtr="0" anchor="ctr" bIns="91425" lIns="91425" rIns="91425" tIns="91425"/>
          <a:lstStyle>
            <a:lvl1pPr indent="0" lvl="0" marL="0" marR="0" rtl="0" algn="l">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23" name="Shape 23"/>
          <p:cNvSpPr txBox="1"/>
          <p:nvPr>
            <p:ph idx="11" type="ftr"/>
          </p:nvPr>
        </p:nvSpPr>
        <p:spPr>
          <a:xfrm>
            <a:off x="3305175" y="6288087"/>
            <a:ext cx="5238750" cy="365125"/>
          </a:xfrm>
          <a:prstGeom prst="rect">
            <a:avLst/>
          </a:prstGeom>
          <a:noFill/>
          <a:ln>
            <a:noFill/>
          </a:ln>
        </p:spPr>
        <p:txBody>
          <a:bodyPr anchorCtr="0" anchor="ctr" bIns="91425" lIns="91425" rIns="91425" tIns="91425"/>
          <a:lstStyle>
            <a:lvl1pPr indent="0" lvl="0" marL="0" marR="0" rtl="0" algn="r">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93" name="Shape 93"/>
        <p:cNvGrpSpPr/>
        <p:nvPr/>
      </p:nvGrpSpPr>
      <p:grpSpPr>
        <a:xfrm>
          <a:off x="0" y="0"/>
          <a:ext cx="0" cy="0"/>
          <a:chOff x="0" y="0"/>
          <a:chExt cx="0" cy="0"/>
        </a:xfrm>
      </p:grpSpPr>
      <p:pic>
        <p:nvPicPr>
          <p:cNvPr descr="Overlay-ContentSlides.png" id="94" name="Shape 94"/>
          <p:cNvPicPr preferRelativeResize="0"/>
          <p:nvPr/>
        </p:nvPicPr>
        <p:blipFill rotWithShape="1">
          <a:blip r:embed="rId2">
            <a:alphaModFix/>
          </a:blip>
          <a:srcRect b="0" l="0" r="0" t="0"/>
          <a:stretch/>
        </p:blipFill>
        <p:spPr>
          <a:xfrm>
            <a:off x="150813" y="187325"/>
            <a:ext cx="8828086" cy="6481762"/>
          </a:xfrm>
          <a:prstGeom prst="rect">
            <a:avLst/>
          </a:prstGeom>
          <a:noFill/>
          <a:ln>
            <a:noFill/>
          </a:ln>
        </p:spPr>
      </p:pic>
      <p:sp>
        <p:nvSpPr>
          <p:cNvPr id="95" name="Shape 95"/>
          <p:cNvSpPr txBox="1"/>
          <p:nvPr>
            <p:ph idx="10" type="dt"/>
          </p:nvPr>
        </p:nvSpPr>
        <p:spPr>
          <a:xfrm>
            <a:off x="381000" y="6288087"/>
            <a:ext cx="1887538" cy="365125"/>
          </a:xfrm>
          <a:prstGeom prst="rect">
            <a:avLst/>
          </a:prstGeom>
          <a:noFill/>
          <a:ln>
            <a:noFill/>
          </a:ln>
        </p:spPr>
        <p:txBody>
          <a:bodyPr anchorCtr="0" anchor="ctr" bIns="91425" lIns="91425" rIns="91425" tIns="91425"/>
          <a:lstStyle>
            <a:lvl1pPr indent="0" lvl="0" marL="0" marR="0" rtl="0" algn="l">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96" name="Shape 96"/>
          <p:cNvSpPr txBox="1"/>
          <p:nvPr>
            <p:ph idx="11" type="ftr"/>
          </p:nvPr>
        </p:nvSpPr>
        <p:spPr>
          <a:xfrm>
            <a:off x="3305175" y="6288087"/>
            <a:ext cx="5238750" cy="365125"/>
          </a:xfrm>
          <a:prstGeom prst="rect">
            <a:avLst/>
          </a:prstGeom>
          <a:noFill/>
          <a:ln>
            <a:noFill/>
          </a:ln>
        </p:spPr>
        <p:txBody>
          <a:bodyPr anchorCtr="0" anchor="ctr" bIns="91425" lIns="91425" rIns="91425" tIns="91425"/>
          <a:lstStyle>
            <a:lvl1pPr indent="0" lvl="0" marL="0" marR="0" rtl="0" algn="r">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97" name="Shape 97"/>
          <p:cNvSpPr txBox="1"/>
          <p:nvPr>
            <p:ph idx="12" type="sldNum"/>
          </p:nvPr>
        </p:nvSpPr>
        <p:spPr>
          <a:xfrm>
            <a:off x="8404225" y="219075"/>
            <a:ext cx="493713" cy="365125"/>
          </a:xfrm>
          <a:prstGeom prst="rect">
            <a:avLst/>
          </a:prstGeom>
          <a:noFill/>
          <a:ln>
            <a:noFill/>
          </a:ln>
        </p:spPr>
        <p:txBody>
          <a:bodyPr anchorCtr="0" anchor="ctr"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2"/>
                </a:solidFill>
                <a:latin typeface="Trebuchet MS"/>
                <a:ea typeface="Trebuchet MS"/>
                <a:cs typeface="Trebuchet MS"/>
                <a:sym typeface="Trebuchet MS"/>
              </a:rPr>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Tx">
  <p:cSld name="Content with Caption">
    <p:spTree>
      <p:nvGrpSpPr>
        <p:cNvPr id="98" name="Shape 98"/>
        <p:cNvGrpSpPr/>
        <p:nvPr/>
      </p:nvGrpSpPr>
      <p:grpSpPr>
        <a:xfrm>
          <a:off x="0" y="0"/>
          <a:ext cx="0" cy="0"/>
          <a:chOff x="0" y="0"/>
          <a:chExt cx="0" cy="0"/>
        </a:xfrm>
      </p:grpSpPr>
      <p:pic>
        <p:nvPicPr>
          <p:cNvPr descr="Overlay-ContentCaption.png" id="99" name="Shape 99"/>
          <p:cNvPicPr preferRelativeResize="0"/>
          <p:nvPr/>
        </p:nvPicPr>
        <p:blipFill rotWithShape="1">
          <a:blip r:embed="rId2">
            <a:alphaModFix/>
          </a:blip>
          <a:srcRect b="0" l="0" r="0" t="0"/>
          <a:stretch/>
        </p:blipFill>
        <p:spPr>
          <a:xfrm>
            <a:off x="158750" y="187325"/>
            <a:ext cx="8826499" cy="6483349"/>
          </a:xfrm>
          <a:prstGeom prst="rect">
            <a:avLst/>
          </a:prstGeom>
          <a:noFill/>
          <a:ln>
            <a:noFill/>
          </a:ln>
        </p:spPr>
      </p:pic>
      <p:sp>
        <p:nvSpPr>
          <p:cNvPr id="100" name="Shape 100"/>
          <p:cNvSpPr txBox="1"/>
          <p:nvPr>
            <p:ph type="title"/>
          </p:nvPr>
        </p:nvSpPr>
        <p:spPr>
          <a:xfrm>
            <a:off x="779464" y="590550"/>
            <a:ext cx="3657600" cy="1162049"/>
          </a:xfrm>
          <a:prstGeom prst="rect">
            <a:avLst/>
          </a:prstGeom>
          <a:noFill/>
          <a:ln>
            <a:noFill/>
          </a:ln>
        </p:spPr>
        <p:txBody>
          <a:bodyPr anchorCtr="0" anchor="b" bIns="91425" lIns="91425" rIns="91425" tIns="91425"/>
          <a:lstStyle>
            <a:lvl1pPr indent="0" lvl="0" marL="0" marR="0" rtl="0" algn="ctr">
              <a:spcBef>
                <a:spcPts val="0"/>
              </a:spcBef>
              <a:spcAft>
                <a:spcPts val="0"/>
              </a:spcAft>
              <a:buNone/>
              <a:defRPr b="0" i="0" sz="3600" u="none" cap="none" strike="noStrike">
                <a:solidFill>
                  <a:srgbClr val="001D4D"/>
                </a:solidFill>
                <a:latin typeface="Trebuchet MS"/>
                <a:ea typeface="Trebuchet MS"/>
                <a:cs typeface="Trebuchet MS"/>
                <a:sym typeface="Trebuchet MS"/>
              </a:defRPr>
            </a:lvl1pPr>
            <a:lvl2pPr indent="0" lvl="1"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2pPr>
            <a:lvl3pPr indent="0" lvl="2"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3pPr>
            <a:lvl4pPr indent="0" lvl="3"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4pPr>
            <a:lvl5pPr indent="0" lvl="4"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5pPr>
            <a:lvl6pPr indent="0" lvl="5" marL="4572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6pPr>
            <a:lvl7pPr indent="0" lvl="6" marL="9144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7pPr>
            <a:lvl8pPr indent="0" lvl="7" marL="13716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8pPr>
            <a:lvl9pPr indent="0" lvl="8" marL="18288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9pPr>
          </a:lstStyle>
          <a:p/>
        </p:txBody>
      </p:sp>
      <p:sp>
        <p:nvSpPr>
          <p:cNvPr id="101" name="Shape 101"/>
          <p:cNvSpPr txBox="1"/>
          <p:nvPr>
            <p:ph idx="1" type="body"/>
          </p:nvPr>
        </p:nvSpPr>
        <p:spPr>
          <a:xfrm>
            <a:off x="4693023" y="739587"/>
            <a:ext cx="3657600" cy="5308786"/>
          </a:xfrm>
          <a:prstGeom prst="rect">
            <a:avLst/>
          </a:prstGeom>
          <a:noFill/>
          <a:ln>
            <a:noFill/>
          </a:ln>
        </p:spPr>
        <p:txBody>
          <a:bodyPr anchorCtr="0" anchor="t" bIns="91425" lIns="91425" rIns="91425" tIns="91425"/>
          <a:lstStyle>
            <a:lvl1pPr indent="-155575" lvl="0" marL="282575" marR="0" rtl="0" algn="l">
              <a:spcBef>
                <a:spcPts val="2000"/>
              </a:spcBef>
              <a:spcAft>
                <a:spcPts val="0"/>
              </a:spcAft>
              <a:buClr>
                <a:srgbClr val="001D4D"/>
              </a:buClr>
              <a:buSzPct val="100000"/>
              <a:buFont typeface="Noto Sans Symbols"/>
              <a:buChar char="●"/>
              <a:defRPr b="0" i="0" sz="2000" u="none" cap="none" strike="noStrike">
                <a:solidFill>
                  <a:srgbClr val="001D4D"/>
                </a:solidFill>
                <a:latin typeface="Trebuchet MS"/>
                <a:ea typeface="Trebuchet MS"/>
                <a:cs typeface="Trebuchet MS"/>
                <a:sym typeface="Trebuchet MS"/>
              </a:defRPr>
            </a:lvl1pPr>
            <a:lvl2pPr indent="-184150" lvl="1" marL="57785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2pPr>
            <a:lvl3pPr indent="-174625" lvl="2" marL="86042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3pPr>
            <a:lvl4pPr indent="-177800" lvl="3" marL="114300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4pPr>
            <a:lvl5pPr indent="-168275" lvl="4" marL="142557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Trebuchet MS"/>
                <a:ea typeface="Trebuchet MS"/>
                <a:cs typeface="Trebuchet MS"/>
                <a:sym typeface="Trebuchet MS"/>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Trebuchet MS"/>
                <a:ea typeface="Trebuchet MS"/>
                <a:cs typeface="Trebuchet MS"/>
                <a:sym typeface="Trebuchet MS"/>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Trebuchet MS"/>
                <a:ea typeface="Trebuchet MS"/>
                <a:cs typeface="Trebuchet MS"/>
                <a:sym typeface="Trebuchet MS"/>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Trebuchet MS"/>
                <a:ea typeface="Trebuchet MS"/>
                <a:cs typeface="Trebuchet MS"/>
                <a:sym typeface="Trebuchet MS"/>
              </a:defRPr>
            </a:lvl9pPr>
          </a:lstStyle>
          <a:p/>
        </p:txBody>
      </p:sp>
      <p:sp>
        <p:nvSpPr>
          <p:cNvPr id="102" name="Shape 102"/>
          <p:cNvSpPr txBox="1"/>
          <p:nvPr>
            <p:ph idx="2" type="body"/>
          </p:nvPr>
        </p:nvSpPr>
        <p:spPr>
          <a:xfrm>
            <a:off x="779464" y="1816100"/>
            <a:ext cx="3657600" cy="3822700"/>
          </a:xfrm>
          <a:prstGeom prst="rect">
            <a:avLst/>
          </a:prstGeom>
          <a:noFill/>
          <a:ln>
            <a:noFill/>
          </a:ln>
        </p:spPr>
        <p:txBody>
          <a:bodyPr anchorCtr="0" anchor="t" bIns="91425" lIns="91425" rIns="91425" tIns="91425"/>
          <a:lstStyle>
            <a:lvl1pPr indent="0" lvl="0" marL="0" marR="0" rtl="0" algn="ctr">
              <a:spcBef>
                <a:spcPts val="2000"/>
              </a:spcBef>
              <a:spcAft>
                <a:spcPts val="0"/>
              </a:spcAft>
              <a:buClr>
                <a:srgbClr val="001D4D"/>
              </a:buClr>
              <a:buFont typeface="Noto Sans Symbols"/>
              <a:buNone/>
              <a:defRPr b="0" i="0" sz="1800" u="none" cap="none" strike="noStrike">
                <a:solidFill>
                  <a:srgbClr val="001D4D"/>
                </a:solidFill>
                <a:latin typeface="Trebuchet MS"/>
                <a:ea typeface="Trebuchet MS"/>
                <a:cs typeface="Trebuchet MS"/>
                <a:sym typeface="Trebuchet MS"/>
              </a:defRPr>
            </a:lvl1pPr>
            <a:lvl2pPr indent="0" lvl="1" marL="457200" marR="0" rtl="0" algn="l">
              <a:spcBef>
                <a:spcPts val="600"/>
              </a:spcBef>
              <a:spcAft>
                <a:spcPts val="0"/>
              </a:spcAft>
              <a:buClr>
                <a:srgbClr val="001D4D"/>
              </a:buClr>
              <a:buFont typeface="Noto Sans Symbols"/>
              <a:buNone/>
              <a:defRPr b="0" i="0" sz="1200" u="none" cap="none" strike="noStrike">
                <a:solidFill>
                  <a:srgbClr val="001D4D"/>
                </a:solidFill>
                <a:latin typeface="Trebuchet MS"/>
                <a:ea typeface="Trebuchet MS"/>
                <a:cs typeface="Trebuchet MS"/>
                <a:sym typeface="Trebuchet MS"/>
              </a:defRPr>
            </a:lvl2pPr>
            <a:lvl3pPr indent="0" lvl="2" marL="914400" marR="0" rtl="0" algn="l">
              <a:spcBef>
                <a:spcPts val="600"/>
              </a:spcBef>
              <a:spcAft>
                <a:spcPts val="0"/>
              </a:spcAft>
              <a:buClr>
                <a:srgbClr val="001D4D"/>
              </a:buClr>
              <a:buFont typeface="Noto Sans Symbols"/>
              <a:buNone/>
              <a:defRPr b="0" i="0" sz="1000" u="none" cap="none" strike="noStrike">
                <a:solidFill>
                  <a:srgbClr val="001D4D"/>
                </a:solidFill>
                <a:latin typeface="Trebuchet MS"/>
                <a:ea typeface="Trebuchet MS"/>
                <a:cs typeface="Trebuchet MS"/>
                <a:sym typeface="Trebuchet MS"/>
              </a:defRPr>
            </a:lvl3pPr>
            <a:lvl4pPr indent="0" lvl="3" marL="1371600" marR="0" rtl="0" algn="l">
              <a:spcBef>
                <a:spcPts val="600"/>
              </a:spcBef>
              <a:spcAft>
                <a:spcPts val="0"/>
              </a:spcAft>
              <a:buClr>
                <a:srgbClr val="001D4D"/>
              </a:buClr>
              <a:buFont typeface="Noto Sans Symbols"/>
              <a:buNone/>
              <a:defRPr b="0" i="0" sz="900" u="none" cap="none" strike="noStrike">
                <a:solidFill>
                  <a:srgbClr val="001D4D"/>
                </a:solidFill>
                <a:latin typeface="Trebuchet MS"/>
                <a:ea typeface="Trebuchet MS"/>
                <a:cs typeface="Trebuchet MS"/>
                <a:sym typeface="Trebuchet MS"/>
              </a:defRPr>
            </a:lvl4pPr>
            <a:lvl5pPr indent="0" lvl="4" marL="1828800" marR="0" rtl="0" algn="l">
              <a:spcBef>
                <a:spcPts val="600"/>
              </a:spcBef>
              <a:spcAft>
                <a:spcPts val="0"/>
              </a:spcAft>
              <a:buClr>
                <a:srgbClr val="001D4D"/>
              </a:buClr>
              <a:buFont typeface="Noto Sans Symbols"/>
              <a:buNone/>
              <a:defRPr b="0" i="0" sz="900" u="none" cap="none" strike="noStrike">
                <a:solidFill>
                  <a:srgbClr val="001D4D"/>
                </a:solidFill>
                <a:latin typeface="Trebuchet MS"/>
                <a:ea typeface="Trebuchet MS"/>
                <a:cs typeface="Trebuchet MS"/>
                <a:sym typeface="Trebuchet MS"/>
              </a:defRPr>
            </a:lvl5pPr>
            <a:lvl6pPr indent="0" lvl="5" marL="2286000" marR="0" rtl="0" algn="l">
              <a:spcBef>
                <a:spcPts val="180"/>
              </a:spcBef>
              <a:buClr>
                <a:schemeClr val="dk1"/>
              </a:buClr>
              <a:buFont typeface="Arial"/>
              <a:buNone/>
              <a:defRPr b="0" i="0" sz="900" u="none" cap="none" strike="noStrike">
                <a:solidFill>
                  <a:schemeClr val="dk1"/>
                </a:solidFill>
                <a:latin typeface="Trebuchet MS"/>
                <a:ea typeface="Trebuchet MS"/>
                <a:cs typeface="Trebuchet MS"/>
                <a:sym typeface="Trebuchet MS"/>
              </a:defRPr>
            </a:lvl6pPr>
            <a:lvl7pPr indent="0" lvl="6" marL="2743200" marR="0" rtl="0" algn="l">
              <a:spcBef>
                <a:spcPts val="180"/>
              </a:spcBef>
              <a:buClr>
                <a:schemeClr val="dk1"/>
              </a:buClr>
              <a:buFont typeface="Arial"/>
              <a:buNone/>
              <a:defRPr b="0" i="0" sz="900" u="none" cap="none" strike="noStrike">
                <a:solidFill>
                  <a:schemeClr val="dk1"/>
                </a:solidFill>
                <a:latin typeface="Trebuchet MS"/>
                <a:ea typeface="Trebuchet MS"/>
                <a:cs typeface="Trebuchet MS"/>
                <a:sym typeface="Trebuchet MS"/>
              </a:defRPr>
            </a:lvl7pPr>
            <a:lvl8pPr indent="0" lvl="7" marL="3200400" marR="0" rtl="0" algn="l">
              <a:spcBef>
                <a:spcPts val="180"/>
              </a:spcBef>
              <a:buClr>
                <a:schemeClr val="dk1"/>
              </a:buClr>
              <a:buFont typeface="Arial"/>
              <a:buNone/>
              <a:defRPr b="0" i="0" sz="900" u="none" cap="none" strike="noStrike">
                <a:solidFill>
                  <a:schemeClr val="dk1"/>
                </a:solidFill>
                <a:latin typeface="Trebuchet MS"/>
                <a:ea typeface="Trebuchet MS"/>
                <a:cs typeface="Trebuchet MS"/>
                <a:sym typeface="Trebuchet MS"/>
              </a:defRPr>
            </a:lvl8pPr>
            <a:lvl9pPr indent="0" lvl="8" marL="3657600" marR="0" rtl="0" algn="l">
              <a:spcBef>
                <a:spcPts val="180"/>
              </a:spcBef>
              <a:buClr>
                <a:schemeClr val="dk1"/>
              </a:buClr>
              <a:buFont typeface="Arial"/>
              <a:buNone/>
              <a:defRPr b="0" i="0" sz="900" u="none" cap="none" strike="noStrike">
                <a:solidFill>
                  <a:schemeClr val="dk1"/>
                </a:solidFill>
                <a:latin typeface="Trebuchet MS"/>
                <a:ea typeface="Trebuchet MS"/>
                <a:cs typeface="Trebuchet MS"/>
                <a:sym typeface="Trebuchet MS"/>
              </a:defRPr>
            </a:lvl9pPr>
          </a:lstStyle>
          <a:p/>
        </p:txBody>
      </p:sp>
      <p:sp>
        <p:nvSpPr>
          <p:cNvPr id="103" name="Shape 103"/>
          <p:cNvSpPr txBox="1"/>
          <p:nvPr>
            <p:ph idx="10" type="dt"/>
          </p:nvPr>
        </p:nvSpPr>
        <p:spPr>
          <a:xfrm>
            <a:off x="381000" y="6288087"/>
            <a:ext cx="1887538" cy="365125"/>
          </a:xfrm>
          <a:prstGeom prst="rect">
            <a:avLst/>
          </a:prstGeom>
          <a:noFill/>
          <a:ln>
            <a:noFill/>
          </a:ln>
        </p:spPr>
        <p:txBody>
          <a:bodyPr anchorCtr="0" anchor="ctr" bIns="91425" lIns="91425" rIns="91425" tIns="91425"/>
          <a:lstStyle>
            <a:lvl1pPr indent="0" lvl="0" marL="0" marR="0" rtl="0" algn="l">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104" name="Shape 104"/>
          <p:cNvSpPr txBox="1"/>
          <p:nvPr>
            <p:ph idx="11" type="ftr"/>
          </p:nvPr>
        </p:nvSpPr>
        <p:spPr>
          <a:xfrm>
            <a:off x="3305175" y="6288087"/>
            <a:ext cx="5238750" cy="365125"/>
          </a:xfrm>
          <a:prstGeom prst="rect">
            <a:avLst/>
          </a:prstGeom>
          <a:noFill/>
          <a:ln>
            <a:noFill/>
          </a:ln>
        </p:spPr>
        <p:txBody>
          <a:bodyPr anchorCtr="0" anchor="ctr" bIns="91425" lIns="91425" rIns="91425" tIns="91425"/>
          <a:lstStyle>
            <a:lvl1pPr indent="0" lvl="0" marL="0" marR="0" rtl="0" algn="r">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105" name="Shape 105"/>
          <p:cNvSpPr txBox="1"/>
          <p:nvPr>
            <p:ph idx="12" type="sldNum"/>
          </p:nvPr>
        </p:nvSpPr>
        <p:spPr>
          <a:xfrm>
            <a:off x="8404225" y="219075"/>
            <a:ext cx="493713" cy="365125"/>
          </a:xfrm>
          <a:prstGeom prst="rect">
            <a:avLst/>
          </a:prstGeom>
          <a:noFill/>
          <a:ln>
            <a:noFill/>
          </a:ln>
        </p:spPr>
        <p:txBody>
          <a:bodyPr anchorCtr="0" anchor="ctr"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2"/>
                </a:solidFill>
                <a:latin typeface="Trebuchet MS"/>
                <a:ea typeface="Trebuchet MS"/>
                <a:cs typeface="Trebuchet MS"/>
                <a:sym typeface="Trebuchet MS"/>
              </a:rPr>
              <a:t>‹#›</a:t>
            </a:fld>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picTx">
  <p:cSld name="Picture with Caption">
    <p:spTree>
      <p:nvGrpSpPr>
        <p:cNvPr id="106" name="Shape 106"/>
        <p:cNvGrpSpPr/>
        <p:nvPr/>
      </p:nvGrpSpPr>
      <p:grpSpPr>
        <a:xfrm>
          <a:off x="0" y="0"/>
          <a:ext cx="0" cy="0"/>
          <a:chOff x="0" y="0"/>
          <a:chExt cx="0" cy="0"/>
        </a:xfrm>
      </p:grpSpPr>
      <p:pic>
        <p:nvPicPr>
          <p:cNvPr descr="Overlay-PictureCaption.png" id="107" name="Shape 107"/>
          <p:cNvPicPr preferRelativeResize="0"/>
          <p:nvPr/>
        </p:nvPicPr>
        <p:blipFill rotWithShape="1">
          <a:blip r:embed="rId2">
            <a:alphaModFix/>
          </a:blip>
          <a:srcRect b="0" l="0" r="0" t="0"/>
          <a:stretch/>
        </p:blipFill>
        <p:spPr>
          <a:xfrm>
            <a:off x="449262" y="187325"/>
            <a:ext cx="8535987" cy="6483349"/>
          </a:xfrm>
          <a:prstGeom prst="rect">
            <a:avLst/>
          </a:prstGeom>
          <a:noFill/>
          <a:ln>
            <a:noFill/>
          </a:ln>
        </p:spPr>
      </p:pic>
      <p:sp>
        <p:nvSpPr>
          <p:cNvPr id="108" name="Shape 108"/>
          <p:cNvSpPr txBox="1"/>
          <p:nvPr>
            <p:ph type="title"/>
          </p:nvPr>
        </p:nvSpPr>
        <p:spPr>
          <a:xfrm>
            <a:off x="3886200" y="533400"/>
            <a:ext cx="4476749" cy="1252537"/>
          </a:xfrm>
          <a:prstGeom prst="rect">
            <a:avLst/>
          </a:prstGeom>
          <a:noFill/>
          <a:ln>
            <a:noFill/>
          </a:ln>
        </p:spPr>
        <p:txBody>
          <a:bodyPr anchorCtr="0" anchor="b" bIns="91425" lIns="91425" rIns="91425" tIns="91425"/>
          <a:lstStyle>
            <a:lvl1pPr indent="0" lvl="0" marL="0" marR="0" rtl="0" algn="l">
              <a:spcBef>
                <a:spcPts val="0"/>
              </a:spcBef>
              <a:spcAft>
                <a:spcPts val="0"/>
              </a:spcAft>
              <a:buNone/>
              <a:defRPr b="0" i="0" sz="3600" u="none" cap="none" strike="noStrike">
                <a:solidFill>
                  <a:srgbClr val="001D4D"/>
                </a:solidFill>
                <a:latin typeface="Trebuchet MS"/>
                <a:ea typeface="Trebuchet MS"/>
                <a:cs typeface="Trebuchet MS"/>
                <a:sym typeface="Trebuchet MS"/>
              </a:defRPr>
            </a:lvl1pPr>
            <a:lvl2pPr indent="0" lvl="1"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2pPr>
            <a:lvl3pPr indent="0" lvl="2"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3pPr>
            <a:lvl4pPr indent="0" lvl="3"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4pPr>
            <a:lvl5pPr indent="0" lvl="4"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5pPr>
            <a:lvl6pPr indent="0" lvl="5" marL="4572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6pPr>
            <a:lvl7pPr indent="0" lvl="6" marL="9144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7pPr>
            <a:lvl8pPr indent="0" lvl="7" marL="13716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8pPr>
            <a:lvl9pPr indent="0" lvl="8" marL="18288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9pPr>
          </a:lstStyle>
          <a:p/>
        </p:txBody>
      </p:sp>
      <p:sp>
        <p:nvSpPr>
          <p:cNvPr id="109" name="Shape 109"/>
          <p:cNvSpPr txBox="1"/>
          <p:nvPr>
            <p:ph idx="1" type="body"/>
          </p:nvPr>
        </p:nvSpPr>
        <p:spPr>
          <a:xfrm>
            <a:off x="3886123" y="1828800"/>
            <a:ext cx="4474539" cy="3809999"/>
          </a:xfrm>
          <a:prstGeom prst="rect">
            <a:avLst/>
          </a:prstGeom>
          <a:noFill/>
          <a:ln>
            <a:noFill/>
          </a:ln>
        </p:spPr>
        <p:txBody>
          <a:bodyPr anchorCtr="0" anchor="t" bIns="91425" lIns="91425" rIns="91425" tIns="91425"/>
          <a:lstStyle>
            <a:lvl1pPr indent="0" lvl="0" marL="0" marR="0" rtl="0" algn="l">
              <a:spcBef>
                <a:spcPts val="2000"/>
              </a:spcBef>
              <a:spcAft>
                <a:spcPts val="0"/>
              </a:spcAft>
              <a:buClr>
                <a:srgbClr val="001D4D"/>
              </a:buClr>
              <a:buFont typeface="Noto Sans Symbols"/>
              <a:buNone/>
              <a:defRPr b="0" i="0" sz="1800" u="none" cap="none" strike="noStrike">
                <a:solidFill>
                  <a:srgbClr val="001D4D"/>
                </a:solidFill>
                <a:latin typeface="Trebuchet MS"/>
                <a:ea typeface="Trebuchet MS"/>
                <a:cs typeface="Trebuchet MS"/>
                <a:sym typeface="Trebuchet MS"/>
              </a:defRPr>
            </a:lvl1pPr>
            <a:lvl2pPr indent="0" lvl="1" marL="457200" marR="0" rtl="0" algn="l">
              <a:spcBef>
                <a:spcPts val="600"/>
              </a:spcBef>
              <a:spcAft>
                <a:spcPts val="0"/>
              </a:spcAft>
              <a:buClr>
                <a:srgbClr val="001D4D"/>
              </a:buClr>
              <a:buFont typeface="Noto Sans Symbols"/>
              <a:buNone/>
              <a:defRPr b="0" i="0" sz="1200" u="none" cap="none" strike="noStrike">
                <a:solidFill>
                  <a:srgbClr val="001D4D"/>
                </a:solidFill>
                <a:latin typeface="Trebuchet MS"/>
                <a:ea typeface="Trebuchet MS"/>
                <a:cs typeface="Trebuchet MS"/>
                <a:sym typeface="Trebuchet MS"/>
              </a:defRPr>
            </a:lvl2pPr>
            <a:lvl3pPr indent="0" lvl="2" marL="914400" marR="0" rtl="0" algn="l">
              <a:spcBef>
                <a:spcPts val="600"/>
              </a:spcBef>
              <a:spcAft>
                <a:spcPts val="0"/>
              </a:spcAft>
              <a:buClr>
                <a:srgbClr val="001D4D"/>
              </a:buClr>
              <a:buFont typeface="Noto Sans Symbols"/>
              <a:buNone/>
              <a:defRPr b="0" i="0" sz="1000" u="none" cap="none" strike="noStrike">
                <a:solidFill>
                  <a:srgbClr val="001D4D"/>
                </a:solidFill>
                <a:latin typeface="Trebuchet MS"/>
                <a:ea typeface="Trebuchet MS"/>
                <a:cs typeface="Trebuchet MS"/>
                <a:sym typeface="Trebuchet MS"/>
              </a:defRPr>
            </a:lvl3pPr>
            <a:lvl4pPr indent="0" lvl="3" marL="1371600" marR="0" rtl="0" algn="l">
              <a:spcBef>
                <a:spcPts val="600"/>
              </a:spcBef>
              <a:spcAft>
                <a:spcPts val="0"/>
              </a:spcAft>
              <a:buClr>
                <a:srgbClr val="001D4D"/>
              </a:buClr>
              <a:buFont typeface="Noto Sans Symbols"/>
              <a:buNone/>
              <a:defRPr b="0" i="0" sz="900" u="none" cap="none" strike="noStrike">
                <a:solidFill>
                  <a:srgbClr val="001D4D"/>
                </a:solidFill>
                <a:latin typeface="Trebuchet MS"/>
                <a:ea typeface="Trebuchet MS"/>
                <a:cs typeface="Trebuchet MS"/>
                <a:sym typeface="Trebuchet MS"/>
              </a:defRPr>
            </a:lvl4pPr>
            <a:lvl5pPr indent="0" lvl="4" marL="1828800" marR="0" rtl="0" algn="l">
              <a:spcBef>
                <a:spcPts val="600"/>
              </a:spcBef>
              <a:spcAft>
                <a:spcPts val="0"/>
              </a:spcAft>
              <a:buClr>
                <a:srgbClr val="001D4D"/>
              </a:buClr>
              <a:buFont typeface="Noto Sans Symbols"/>
              <a:buNone/>
              <a:defRPr b="0" i="0" sz="900" u="none" cap="none" strike="noStrike">
                <a:solidFill>
                  <a:srgbClr val="001D4D"/>
                </a:solidFill>
                <a:latin typeface="Trebuchet MS"/>
                <a:ea typeface="Trebuchet MS"/>
                <a:cs typeface="Trebuchet MS"/>
                <a:sym typeface="Trebuchet MS"/>
              </a:defRPr>
            </a:lvl5pPr>
            <a:lvl6pPr indent="0" lvl="5" marL="2286000" marR="0" rtl="0" algn="l">
              <a:spcBef>
                <a:spcPts val="180"/>
              </a:spcBef>
              <a:buClr>
                <a:schemeClr val="dk1"/>
              </a:buClr>
              <a:buFont typeface="Arial"/>
              <a:buNone/>
              <a:defRPr b="0" i="0" sz="900" u="none" cap="none" strike="noStrike">
                <a:solidFill>
                  <a:schemeClr val="dk1"/>
                </a:solidFill>
                <a:latin typeface="Trebuchet MS"/>
                <a:ea typeface="Trebuchet MS"/>
                <a:cs typeface="Trebuchet MS"/>
                <a:sym typeface="Trebuchet MS"/>
              </a:defRPr>
            </a:lvl6pPr>
            <a:lvl7pPr indent="0" lvl="6" marL="2743200" marR="0" rtl="0" algn="l">
              <a:spcBef>
                <a:spcPts val="180"/>
              </a:spcBef>
              <a:buClr>
                <a:schemeClr val="dk1"/>
              </a:buClr>
              <a:buFont typeface="Arial"/>
              <a:buNone/>
              <a:defRPr b="0" i="0" sz="900" u="none" cap="none" strike="noStrike">
                <a:solidFill>
                  <a:schemeClr val="dk1"/>
                </a:solidFill>
                <a:latin typeface="Trebuchet MS"/>
                <a:ea typeface="Trebuchet MS"/>
                <a:cs typeface="Trebuchet MS"/>
                <a:sym typeface="Trebuchet MS"/>
              </a:defRPr>
            </a:lvl7pPr>
            <a:lvl8pPr indent="0" lvl="7" marL="3200400" marR="0" rtl="0" algn="l">
              <a:spcBef>
                <a:spcPts val="180"/>
              </a:spcBef>
              <a:buClr>
                <a:schemeClr val="dk1"/>
              </a:buClr>
              <a:buFont typeface="Arial"/>
              <a:buNone/>
              <a:defRPr b="0" i="0" sz="900" u="none" cap="none" strike="noStrike">
                <a:solidFill>
                  <a:schemeClr val="dk1"/>
                </a:solidFill>
                <a:latin typeface="Trebuchet MS"/>
                <a:ea typeface="Trebuchet MS"/>
                <a:cs typeface="Trebuchet MS"/>
                <a:sym typeface="Trebuchet MS"/>
              </a:defRPr>
            </a:lvl8pPr>
            <a:lvl9pPr indent="0" lvl="8" marL="3657600" marR="0" rtl="0" algn="l">
              <a:spcBef>
                <a:spcPts val="180"/>
              </a:spcBef>
              <a:buClr>
                <a:schemeClr val="dk1"/>
              </a:buClr>
              <a:buFont typeface="Arial"/>
              <a:buNone/>
              <a:defRPr b="0" i="0" sz="900" u="none" cap="none" strike="noStrike">
                <a:solidFill>
                  <a:schemeClr val="dk1"/>
                </a:solidFill>
                <a:latin typeface="Trebuchet MS"/>
                <a:ea typeface="Trebuchet MS"/>
                <a:cs typeface="Trebuchet MS"/>
                <a:sym typeface="Trebuchet MS"/>
              </a:defRPr>
            </a:lvl9pPr>
          </a:lstStyle>
          <a:p/>
        </p:txBody>
      </p:sp>
      <p:sp>
        <p:nvSpPr>
          <p:cNvPr id="110" name="Shape 110"/>
          <p:cNvSpPr/>
          <p:nvPr>
            <p:ph idx="2" type="pic"/>
          </p:nvPr>
        </p:nvSpPr>
        <p:spPr>
          <a:xfrm flipH="1">
            <a:off x="188252" y="179292"/>
            <a:ext cx="3281086" cy="6483095"/>
          </a:xfrm>
          <a:prstGeom prst="round1Rect">
            <a:avLst>
              <a:gd fmla="val 17325" name="adj"/>
            </a:avLst>
          </a:prstGeom>
          <a:blipFill rotWithShape="0">
            <a:blip r:embed="rId3">
              <a:alphaModFix/>
            </a:blip>
            <a:stretch>
              <a:fillRect b="0" l="0" r="0" t="0"/>
            </a:stretch>
          </a:blipFill>
          <a:ln cap="flat" cmpd="sng" w="28575">
            <a:solidFill>
              <a:schemeClr val="lt1"/>
            </a:solidFill>
            <a:prstDash val="solid"/>
            <a:round/>
            <a:headEnd len="med" w="med" type="none"/>
            <a:tailEnd len="med" w="med" type="none"/>
          </a:ln>
        </p:spPr>
        <p:txBody>
          <a:bodyPr anchorCtr="0" anchor="t" bIns="91425" lIns="91425" rIns="91425" tIns="91425"/>
          <a:lstStyle>
            <a:lvl1pPr indent="0" lvl="0" marL="0" marR="0" rtl="0" algn="l">
              <a:spcBef>
                <a:spcPts val="2000"/>
              </a:spcBef>
              <a:spcAft>
                <a:spcPts val="0"/>
              </a:spcAft>
              <a:buClr>
                <a:srgbClr val="001D4D"/>
              </a:buClr>
              <a:buFont typeface="Noto Sans Symbols"/>
              <a:buNone/>
              <a:defRPr b="0" i="0" sz="3200" u="none" cap="none" strike="noStrike">
                <a:solidFill>
                  <a:srgbClr val="001D4D"/>
                </a:solidFill>
                <a:latin typeface="Trebuchet MS"/>
                <a:ea typeface="Trebuchet MS"/>
                <a:cs typeface="Trebuchet MS"/>
                <a:sym typeface="Trebuchet MS"/>
              </a:defRPr>
            </a:lvl1pPr>
            <a:lvl2pPr indent="0" lvl="1" marL="457200" marR="0" rtl="0" algn="l">
              <a:spcBef>
                <a:spcPts val="600"/>
              </a:spcBef>
              <a:spcAft>
                <a:spcPts val="0"/>
              </a:spcAft>
              <a:buClr>
                <a:srgbClr val="001D4D"/>
              </a:buClr>
              <a:buFont typeface="Noto Sans Symbols"/>
              <a:buNone/>
              <a:defRPr b="0" i="0" sz="2800" u="none" cap="none" strike="noStrike">
                <a:solidFill>
                  <a:srgbClr val="001D4D"/>
                </a:solidFill>
                <a:latin typeface="Trebuchet MS"/>
                <a:ea typeface="Trebuchet MS"/>
                <a:cs typeface="Trebuchet MS"/>
                <a:sym typeface="Trebuchet MS"/>
              </a:defRPr>
            </a:lvl2pPr>
            <a:lvl3pPr indent="0" lvl="2" marL="914400" marR="0" rtl="0" algn="l">
              <a:spcBef>
                <a:spcPts val="600"/>
              </a:spcBef>
              <a:spcAft>
                <a:spcPts val="0"/>
              </a:spcAft>
              <a:buClr>
                <a:srgbClr val="001D4D"/>
              </a:buClr>
              <a:buFont typeface="Noto Sans Symbols"/>
              <a:buNone/>
              <a:defRPr b="0" i="0" sz="2400" u="none" cap="none" strike="noStrike">
                <a:solidFill>
                  <a:srgbClr val="001D4D"/>
                </a:solidFill>
                <a:latin typeface="Trebuchet MS"/>
                <a:ea typeface="Trebuchet MS"/>
                <a:cs typeface="Trebuchet MS"/>
                <a:sym typeface="Trebuchet MS"/>
              </a:defRPr>
            </a:lvl3pPr>
            <a:lvl4pPr indent="0" lvl="3" marL="1371600" marR="0" rtl="0" algn="l">
              <a:spcBef>
                <a:spcPts val="600"/>
              </a:spcBef>
              <a:spcAft>
                <a:spcPts val="0"/>
              </a:spcAft>
              <a:buClr>
                <a:srgbClr val="001D4D"/>
              </a:buClr>
              <a:buFont typeface="Noto Sans Symbols"/>
              <a:buNone/>
              <a:defRPr b="0" i="0" sz="2000" u="none" cap="none" strike="noStrike">
                <a:solidFill>
                  <a:srgbClr val="001D4D"/>
                </a:solidFill>
                <a:latin typeface="Trebuchet MS"/>
                <a:ea typeface="Trebuchet MS"/>
                <a:cs typeface="Trebuchet MS"/>
                <a:sym typeface="Trebuchet MS"/>
              </a:defRPr>
            </a:lvl4pPr>
            <a:lvl5pPr indent="0" lvl="4" marL="1828800" marR="0" rtl="0" algn="l">
              <a:spcBef>
                <a:spcPts val="600"/>
              </a:spcBef>
              <a:spcAft>
                <a:spcPts val="0"/>
              </a:spcAft>
              <a:buClr>
                <a:srgbClr val="001D4D"/>
              </a:buClr>
              <a:buFont typeface="Noto Sans Symbols"/>
              <a:buNone/>
              <a:defRPr b="0" i="0" sz="2000" u="none" cap="none" strike="noStrike">
                <a:solidFill>
                  <a:srgbClr val="001D4D"/>
                </a:solidFill>
                <a:latin typeface="Trebuchet MS"/>
                <a:ea typeface="Trebuchet MS"/>
                <a:cs typeface="Trebuchet MS"/>
                <a:sym typeface="Trebuchet MS"/>
              </a:defRPr>
            </a:lvl5pPr>
            <a:lvl6pPr indent="0" lvl="5" marL="2286000" marR="0" rtl="0" algn="l">
              <a:spcBef>
                <a:spcPts val="400"/>
              </a:spcBef>
              <a:buClr>
                <a:schemeClr val="dk1"/>
              </a:buClr>
              <a:buFont typeface="Arial"/>
              <a:buNone/>
              <a:defRPr b="0" i="0" sz="2000" u="none" cap="none" strike="noStrike">
                <a:solidFill>
                  <a:schemeClr val="dk1"/>
                </a:solidFill>
                <a:latin typeface="Trebuchet MS"/>
                <a:ea typeface="Trebuchet MS"/>
                <a:cs typeface="Trebuchet MS"/>
                <a:sym typeface="Trebuchet MS"/>
              </a:defRPr>
            </a:lvl6pPr>
            <a:lvl7pPr indent="0" lvl="6" marL="2743200" marR="0" rtl="0" algn="l">
              <a:spcBef>
                <a:spcPts val="400"/>
              </a:spcBef>
              <a:buClr>
                <a:schemeClr val="dk1"/>
              </a:buClr>
              <a:buFont typeface="Arial"/>
              <a:buNone/>
              <a:defRPr b="0" i="0" sz="2000" u="none" cap="none" strike="noStrike">
                <a:solidFill>
                  <a:schemeClr val="dk1"/>
                </a:solidFill>
                <a:latin typeface="Trebuchet MS"/>
                <a:ea typeface="Trebuchet MS"/>
                <a:cs typeface="Trebuchet MS"/>
                <a:sym typeface="Trebuchet MS"/>
              </a:defRPr>
            </a:lvl7pPr>
            <a:lvl8pPr indent="0" lvl="7" marL="3200400" marR="0" rtl="0" algn="l">
              <a:spcBef>
                <a:spcPts val="400"/>
              </a:spcBef>
              <a:buClr>
                <a:schemeClr val="dk1"/>
              </a:buClr>
              <a:buFont typeface="Arial"/>
              <a:buNone/>
              <a:defRPr b="0" i="0" sz="2000" u="none" cap="none" strike="noStrike">
                <a:solidFill>
                  <a:schemeClr val="dk1"/>
                </a:solidFill>
                <a:latin typeface="Trebuchet MS"/>
                <a:ea typeface="Trebuchet MS"/>
                <a:cs typeface="Trebuchet MS"/>
                <a:sym typeface="Trebuchet MS"/>
              </a:defRPr>
            </a:lvl8pPr>
            <a:lvl9pPr indent="0" lvl="8" marL="3657600" marR="0" rtl="0" algn="l">
              <a:spcBef>
                <a:spcPts val="400"/>
              </a:spcBef>
              <a:buClr>
                <a:schemeClr val="dk1"/>
              </a:buClr>
              <a:buFont typeface="Arial"/>
              <a:buNone/>
              <a:defRPr b="0" i="0" sz="2000" u="none" cap="none" strike="noStrike">
                <a:solidFill>
                  <a:schemeClr val="dk1"/>
                </a:solidFill>
                <a:latin typeface="Trebuchet MS"/>
                <a:ea typeface="Trebuchet MS"/>
                <a:cs typeface="Trebuchet MS"/>
                <a:sym typeface="Trebuchet MS"/>
              </a:defRPr>
            </a:lvl9pPr>
          </a:lstStyle>
          <a:p/>
        </p:txBody>
      </p:sp>
      <p:sp>
        <p:nvSpPr>
          <p:cNvPr id="111" name="Shape 111"/>
          <p:cNvSpPr txBox="1"/>
          <p:nvPr>
            <p:ph idx="10" type="dt"/>
          </p:nvPr>
        </p:nvSpPr>
        <p:spPr>
          <a:xfrm>
            <a:off x="3886200" y="6288087"/>
            <a:ext cx="1887538" cy="365125"/>
          </a:xfrm>
          <a:prstGeom prst="rect">
            <a:avLst/>
          </a:prstGeom>
          <a:noFill/>
          <a:ln>
            <a:noFill/>
          </a:ln>
        </p:spPr>
        <p:txBody>
          <a:bodyPr anchorCtr="0" anchor="ctr" bIns="91425" lIns="91425" rIns="91425" tIns="91425"/>
          <a:lstStyle>
            <a:lvl1pPr indent="0" lvl="0" marL="0" marR="0" rtl="0" algn="l">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112" name="Shape 112"/>
          <p:cNvSpPr txBox="1"/>
          <p:nvPr>
            <p:ph idx="11" type="ftr"/>
          </p:nvPr>
        </p:nvSpPr>
        <p:spPr>
          <a:xfrm>
            <a:off x="5867400" y="6288087"/>
            <a:ext cx="2676525" cy="365125"/>
          </a:xfrm>
          <a:prstGeom prst="rect">
            <a:avLst/>
          </a:prstGeom>
          <a:noFill/>
          <a:ln>
            <a:noFill/>
          </a:ln>
        </p:spPr>
        <p:txBody>
          <a:bodyPr anchorCtr="0" anchor="ctr" bIns="91425" lIns="91425" rIns="91425" tIns="91425"/>
          <a:lstStyle>
            <a:lvl1pPr indent="0" lvl="0" marL="0" marR="0" rtl="0" algn="r">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113" name="Shape 113"/>
          <p:cNvSpPr txBox="1"/>
          <p:nvPr>
            <p:ph idx="12" type="sldNum"/>
          </p:nvPr>
        </p:nvSpPr>
        <p:spPr>
          <a:xfrm>
            <a:off x="8404225" y="219075"/>
            <a:ext cx="493713" cy="365125"/>
          </a:xfrm>
          <a:prstGeom prst="rect">
            <a:avLst/>
          </a:prstGeom>
          <a:noFill/>
          <a:ln>
            <a:noFill/>
          </a:ln>
        </p:spPr>
        <p:txBody>
          <a:bodyPr anchorCtr="0" anchor="ctr"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2"/>
                </a:solidFill>
                <a:latin typeface="Trebuchet MS"/>
                <a:ea typeface="Trebuchet MS"/>
                <a:cs typeface="Trebuchet MS"/>
                <a:sym typeface="Trebuchet MS"/>
              </a:rPr>
              <a:t>‹#›</a:t>
            </a:fld>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Picture with Caption, Alt.">
    <p:spTree>
      <p:nvGrpSpPr>
        <p:cNvPr id="114" name="Shape 114"/>
        <p:cNvGrpSpPr/>
        <p:nvPr/>
      </p:nvGrpSpPr>
      <p:grpSpPr>
        <a:xfrm>
          <a:off x="0" y="0"/>
          <a:ext cx="0" cy="0"/>
          <a:chOff x="0" y="0"/>
          <a:chExt cx="0" cy="0"/>
        </a:xfrm>
      </p:grpSpPr>
      <p:pic>
        <p:nvPicPr>
          <p:cNvPr descr="Overlay-PictureCaption-Extras.png" id="115" name="Shape 115"/>
          <p:cNvPicPr preferRelativeResize="0"/>
          <p:nvPr/>
        </p:nvPicPr>
        <p:blipFill rotWithShape="1">
          <a:blip r:embed="rId2">
            <a:alphaModFix/>
          </a:blip>
          <a:srcRect b="0" l="0" r="0" t="0"/>
          <a:stretch/>
        </p:blipFill>
        <p:spPr>
          <a:xfrm>
            <a:off x="158750" y="187325"/>
            <a:ext cx="8826499" cy="6483349"/>
          </a:xfrm>
          <a:prstGeom prst="rect">
            <a:avLst/>
          </a:prstGeom>
          <a:noFill/>
          <a:ln>
            <a:noFill/>
          </a:ln>
        </p:spPr>
      </p:pic>
      <p:sp>
        <p:nvSpPr>
          <p:cNvPr id="116" name="Shape 116"/>
          <p:cNvSpPr txBox="1"/>
          <p:nvPr>
            <p:ph type="title"/>
          </p:nvPr>
        </p:nvSpPr>
        <p:spPr>
          <a:xfrm>
            <a:off x="4710953" y="533400"/>
            <a:ext cx="3657600" cy="1252537"/>
          </a:xfrm>
          <a:prstGeom prst="rect">
            <a:avLst/>
          </a:prstGeom>
          <a:noFill/>
          <a:ln>
            <a:noFill/>
          </a:ln>
        </p:spPr>
        <p:txBody>
          <a:bodyPr anchorCtr="0" anchor="b" bIns="91425" lIns="91425" rIns="91425" tIns="91425"/>
          <a:lstStyle>
            <a:lvl1pPr indent="0" lvl="0" marL="0" marR="0" rtl="0" algn="l">
              <a:spcBef>
                <a:spcPts val="0"/>
              </a:spcBef>
              <a:spcAft>
                <a:spcPts val="0"/>
              </a:spcAft>
              <a:buNone/>
              <a:defRPr b="0" i="0" sz="3600" u="none" cap="none" strike="noStrike">
                <a:solidFill>
                  <a:srgbClr val="001D4D"/>
                </a:solidFill>
                <a:latin typeface="Trebuchet MS"/>
                <a:ea typeface="Trebuchet MS"/>
                <a:cs typeface="Trebuchet MS"/>
                <a:sym typeface="Trebuchet MS"/>
              </a:defRPr>
            </a:lvl1pPr>
            <a:lvl2pPr indent="0" lvl="1"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2pPr>
            <a:lvl3pPr indent="0" lvl="2"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3pPr>
            <a:lvl4pPr indent="0" lvl="3"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4pPr>
            <a:lvl5pPr indent="0" lvl="4"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5pPr>
            <a:lvl6pPr indent="0" lvl="5" marL="4572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6pPr>
            <a:lvl7pPr indent="0" lvl="6" marL="9144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7pPr>
            <a:lvl8pPr indent="0" lvl="7" marL="13716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8pPr>
            <a:lvl9pPr indent="0" lvl="8" marL="18288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9pPr>
          </a:lstStyle>
          <a:p/>
        </p:txBody>
      </p:sp>
      <p:sp>
        <p:nvSpPr>
          <p:cNvPr id="117" name="Shape 117"/>
          <p:cNvSpPr/>
          <p:nvPr>
            <p:ph idx="2" type="pic"/>
          </p:nvPr>
        </p:nvSpPr>
        <p:spPr>
          <a:xfrm flipH="1">
            <a:off x="596153" y="1600199"/>
            <a:ext cx="3657600" cy="3657601"/>
          </a:xfrm>
          <a:prstGeom prst="ellipse">
            <a:avLst/>
          </a:prstGeom>
          <a:blipFill rotWithShape="0">
            <a:blip r:embed="rId3">
              <a:alphaModFix/>
            </a:blip>
            <a:stretch>
              <a:fillRect b="0" l="0" r="0" t="0"/>
            </a:stretch>
          </a:blipFill>
          <a:ln cap="flat" cmpd="sng" w="28575">
            <a:solidFill>
              <a:schemeClr val="lt1"/>
            </a:solidFill>
            <a:prstDash val="solid"/>
            <a:round/>
            <a:headEnd len="med" w="med" type="none"/>
            <a:tailEnd len="med" w="med" type="none"/>
          </a:ln>
        </p:spPr>
        <p:txBody>
          <a:bodyPr anchorCtr="0" anchor="t" bIns="91425" lIns="91425" rIns="91425" tIns="91425"/>
          <a:lstStyle>
            <a:lvl1pPr indent="0" lvl="0" marL="0" marR="0" rtl="0" algn="l">
              <a:spcBef>
                <a:spcPts val="2000"/>
              </a:spcBef>
              <a:spcAft>
                <a:spcPts val="0"/>
              </a:spcAft>
              <a:buClr>
                <a:srgbClr val="001D4D"/>
              </a:buClr>
              <a:buFont typeface="Noto Sans Symbols"/>
              <a:buNone/>
              <a:defRPr b="0" i="0" sz="3200" u="none" cap="none" strike="noStrike">
                <a:solidFill>
                  <a:srgbClr val="001D4D"/>
                </a:solidFill>
                <a:latin typeface="Trebuchet MS"/>
                <a:ea typeface="Trebuchet MS"/>
                <a:cs typeface="Trebuchet MS"/>
                <a:sym typeface="Trebuchet MS"/>
              </a:defRPr>
            </a:lvl1pPr>
            <a:lvl2pPr indent="0" lvl="1" marL="457200" marR="0" rtl="0" algn="l">
              <a:spcBef>
                <a:spcPts val="600"/>
              </a:spcBef>
              <a:spcAft>
                <a:spcPts val="0"/>
              </a:spcAft>
              <a:buClr>
                <a:srgbClr val="001D4D"/>
              </a:buClr>
              <a:buFont typeface="Noto Sans Symbols"/>
              <a:buNone/>
              <a:defRPr b="0" i="0" sz="2800" u="none" cap="none" strike="noStrike">
                <a:solidFill>
                  <a:srgbClr val="001D4D"/>
                </a:solidFill>
                <a:latin typeface="Trebuchet MS"/>
                <a:ea typeface="Trebuchet MS"/>
                <a:cs typeface="Trebuchet MS"/>
                <a:sym typeface="Trebuchet MS"/>
              </a:defRPr>
            </a:lvl2pPr>
            <a:lvl3pPr indent="0" lvl="2" marL="914400" marR="0" rtl="0" algn="l">
              <a:spcBef>
                <a:spcPts val="600"/>
              </a:spcBef>
              <a:spcAft>
                <a:spcPts val="0"/>
              </a:spcAft>
              <a:buClr>
                <a:srgbClr val="001D4D"/>
              </a:buClr>
              <a:buFont typeface="Noto Sans Symbols"/>
              <a:buNone/>
              <a:defRPr b="0" i="0" sz="2400" u="none" cap="none" strike="noStrike">
                <a:solidFill>
                  <a:srgbClr val="001D4D"/>
                </a:solidFill>
                <a:latin typeface="Trebuchet MS"/>
                <a:ea typeface="Trebuchet MS"/>
                <a:cs typeface="Trebuchet MS"/>
                <a:sym typeface="Trebuchet MS"/>
              </a:defRPr>
            </a:lvl3pPr>
            <a:lvl4pPr indent="0" lvl="3" marL="1371600" marR="0" rtl="0" algn="l">
              <a:spcBef>
                <a:spcPts val="600"/>
              </a:spcBef>
              <a:spcAft>
                <a:spcPts val="0"/>
              </a:spcAft>
              <a:buClr>
                <a:srgbClr val="001D4D"/>
              </a:buClr>
              <a:buFont typeface="Noto Sans Symbols"/>
              <a:buNone/>
              <a:defRPr b="0" i="0" sz="2000" u="none" cap="none" strike="noStrike">
                <a:solidFill>
                  <a:srgbClr val="001D4D"/>
                </a:solidFill>
                <a:latin typeface="Trebuchet MS"/>
                <a:ea typeface="Trebuchet MS"/>
                <a:cs typeface="Trebuchet MS"/>
                <a:sym typeface="Trebuchet MS"/>
              </a:defRPr>
            </a:lvl4pPr>
            <a:lvl5pPr indent="0" lvl="4" marL="1828800" marR="0" rtl="0" algn="l">
              <a:spcBef>
                <a:spcPts val="600"/>
              </a:spcBef>
              <a:spcAft>
                <a:spcPts val="0"/>
              </a:spcAft>
              <a:buClr>
                <a:srgbClr val="001D4D"/>
              </a:buClr>
              <a:buFont typeface="Noto Sans Symbols"/>
              <a:buNone/>
              <a:defRPr b="0" i="0" sz="2000" u="none" cap="none" strike="noStrike">
                <a:solidFill>
                  <a:srgbClr val="001D4D"/>
                </a:solidFill>
                <a:latin typeface="Trebuchet MS"/>
                <a:ea typeface="Trebuchet MS"/>
                <a:cs typeface="Trebuchet MS"/>
                <a:sym typeface="Trebuchet MS"/>
              </a:defRPr>
            </a:lvl5pPr>
            <a:lvl6pPr indent="0" lvl="5" marL="2286000" marR="0" rtl="0" algn="l">
              <a:spcBef>
                <a:spcPts val="400"/>
              </a:spcBef>
              <a:buClr>
                <a:schemeClr val="dk1"/>
              </a:buClr>
              <a:buFont typeface="Arial"/>
              <a:buNone/>
              <a:defRPr b="0" i="0" sz="2000" u="none" cap="none" strike="noStrike">
                <a:solidFill>
                  <a:schemeClr val="dk1"/>
                </a:solidFill>
                <a:latin typeface="Trebuchet MS"/>
                <a:ea typeface="Trebuchet MS"/>
                <a:cs typeface="Trebuchet MS"/>
                <a:sym typeface="Trebuchet MS"/>
              </a:defRPr>
            </a:lvl6pPr>
            <a:lvl7pPr indent="0" lvl="6" marL="2743200" marR="0" rtl="0" algn="l">
              <a:spcBef>
                <a:spcPts val="400"/>
              </a:spcBef>
              <a:buClr>
                <a:schemeClr val="dk1"/>
              </a:buClr>
              <a:buFont typeface="Arial"/>
              <a:buNone/>
              <a:defRPr b="0" i="0" sz="2000" u="none" cap="none" strike="noStrike">
                <a:solidFill>
                  <a:schemeClr val="dk1"/>
                </a:solidFill>
                <a:latin typeface="Trebuchet MS"/>
                <a:ea typeface="Trebuchet MS"/>
                <a:cs typeface="Trebuchet MS"/>
                <a:sym typeface="Trebuchet MS"/>
              </a:defRPr>
            </a:lvl7pPr>
            <a:lvl8pPr indent="0" lvl="7" marL="3200400" marR="0" rtl="0" algn="l">
              <a:spcBef>
                <a:spcPts val="400"/>
              </a:spcBef>
              <a:buClr>
                <a:schemeClr val="dk1"/>
              </a:buClr>
              <a:buFont typeface="Arial"/>
              <a:buNone/>
              <a:defRPr b="0" i="0" sz="2000" u="none" cap="none" strike="noStrike">
                <a:solidFill>
                  <a:schemeClr val="dk1"/>
                </a:solidFill>
                <a:latin typeface="Trebuchet MS"/>
                <a:ea typeface="Trebuchet MS"/>
                <a:cs typeface="Trebuchet MS"/>
                <a:sym typeface="Trebuchet MS"/>
              </a:defRPr>
            </a:lvl8pPr>
            <a:lvl9pPr indent="0" lvl="8" marL="3657600" marR="0" rtl="0" algn="l">
              <a:spcBef>
                <a:spcPts val="400"/>
              </a:spcBef>
              <a:buClr>
                <a:schemeClr val="dk1"/>
              </a:buClr>
              <a:buFont typeface="Arial"/>
              <a:buNone/>
              <a:defRPr b="0" i="0" sz="2000" u="none" cap="none" strike="noStrike">
                <a:solidFill>
                  <a:schemeClr val="dk1"/>
                </a:solidFill>
                <a:latin typeface="Trebuchet MS"/>
                <a:ea typeface="Trebuchet MS"/>
                <a:cs typeface="Trebuchet MS"/>
                <a:sym typeface="Trebuchet MS"/>
              </a:defRPr>
            </a:lvl9pPr>
          </a:lstStyle>
          <a:p/>
        </p:txBody>
      </p:sp>
      <p:sp>
        <p:nvSpPr>
          <p:cNvPr id="118" name="Shape 118"/>
          <p:cNvSpPr txBox="1"/>
          <p:nvPr>
            <p:ph idx="1" type="body"/>
          </p:nvPr>
        </p:nvSpPr>
        <p:spPr>
          <a:xfrm>
            <a:off x="4710412" y="1828800"/>
            <a:ext cx="3657600" cy="3809999"/>
          </a:xfrm>
          <a:prstGeom prst="rect">
            <a:avLst/>
          </a:prstGeom>
          <a:noFill/>
          <a:ln>
            <a:noFill/>
          </a:ln>
        </p:spPr>
        <p:txBody>
          <a:bodyPr anchorCtr="0" anchor="t" bIns="91425" lIns="91425" rIns="91425" tIns="91425"/>
          <a:lstStyle>
            <a:lvl1pPr indent="0" lvl="0" marL="0" marR="0" rtl="0" algn="l">
              <a:spcBef>
                <a:spcPts val="2000"/>
              </a:spcBef>
              <a:spcAft>
                <a:spcPts val="0"/>
              </a:spcAft>
              <a:buClr>
                <a:srgbClr val="001D4D"/>
              </a:buClr>
              <a:buFont typeface="Noto Sans Symbols"/>
              <a:buNone/>
              <a:defRPr b="0" i="0" sz="1800" u="none" cap="none" strike="noStrike">
                <a:solidFill>
                  <a:srgbClr val="001D4D"/>
                </a:solidFill>
                <a:latin typeface="Trebuchet MS"/>
                <a:ea typeface="Trebuchet MS"/>
                <a:cs typeface="Trebuchet MS"/>
                <a:sym typeface="Trebuchet MS"/>
              </a:defRPr>
            </a:lvl1pPr>
            <a:lvl2pPr indent="0" lvl="1" marL="457200" marR="0" rtl="0" algn="l">
              <a:spcBef>
                <a:spcPts val="600"/>
              </a:spcBef>
              <a:spcAft>
                <a:spcPts val="0"/>
              </a:spcAft>
              <a:buClr>
                <a:srgbClr val="001D4D"/>
              </a:buClr>
              <a:buFont typeface="Noto Sans Symbols"/>
              <a:buNone/>
              <a:defRPr b="0" i="0" sz="1200" u="none" cap="none" strike="noStrike">
                <a:solidFill>
                  <a:srgbClr val="001D4D"/>
                </a:solidFill>
                <a:latin typeface="Trebuchet MS"/>
                <a:ea typeface="Trebuchet MS"/>
                <a:cs typeface="Trebuchet MS"/>
                <a:sym typeface="Trebuchet MS"/>
              </a:defRPr>
            </a:lvl2pPr>
            <a:lvl3pPr indent="0" lvl="2" marL="914400" marR="0" rtl="0" algn="l">
              <a:spcBef>
                <a:spcPts val="600"/>
              </a:spcBef>
              <a:spcAft>
                <a:spcPts val="0"/>
              </a:spcAft>
              <a:buClr>
                <a:srgbClr val="001D4D"/>
              </a:buClr>
              <a:buFont typeface="Noto Sans Symbols"/>
              <a:buNone/>
              <a:defRPr b="0" i="0" sz="1000" u="none" cap="none" strike="noStrike">
                <a:solidFill>
                  <a:srgbClr val="001D4D"/>
                </a:solidFill>
                <a:latin typeface="Trebuchet MS"/>
                <a:ea typeface="Trebuchet MS"/>
                <a:cs typeface="Trebuchet MS"/>
                <a:sym typeface="Trebuchet MS"/>
              </a:defRPr>
            </a:lvl3pPr>
            <a:lvl4pPr indent="0" lvl="3" marL="1371600" marR="0" rtl="0" algn="l">
              <a:spcBef>
                <a:spcPts val="600"/>
              </a:spcBef>
              <a:spcAft>
                <a:spcPts val="0"/>
              </a:spcAft>
              <a:buClr>
                <a:srgbClr val="001D4D"/>
              </a:buClr>
              <a:buFont typeface="Noto Sans Symbols"/>
              <a:buNone/>
              <a:defRPr b="0" i="0" sz="900" u="none" cap="none" strike="noStrike">
                <a:solidFill>
                  <a:srgbClr val="001D4D"/>
                </a:solidFill>
                <a:latin typeface="Trebuchet MS"/>
                <a:ea typeface="Trebuchet MS"/>
                <a:cs typeface="Trebuchet MS"/>
                <a:sym typeface="Trebuchet MS"/>
              </a:defRPr>
            </a:lvl4pPr>
            <a:lvl5pPr indent="0" lvl="4" marL="1828800" marR="0" rtl="0" algn="l">
              <a:spcBef>
                <a:spcPts val="600"/>
              </a:spcBef>
              <a:spcAft>
                <a:spcPts val="0"/>
              </a:spcAft>
              <a:buClr>
                <a:srgbClr val="001D4D"/>
              </a:buClr>
              <a:buFont typeface="Noto Sans Symbols"/>
              <a:buNone/>
              <a:defRPr b="0" i="0" sz="900" u="none" cap="none" strike="noStrike">
                <a:solidFill>
                  <a:srgbClr val="001D4D"/>
                </a:solidFill>
                <a:latin typeface="Trebuchet MS"/>
                <a:ea typeface="Trebuchet MS"/>
                <a:cs typeface="Trebuchet MS"/>
                <a:sym typeface="Trebuchet MS"/>
              </a:defRPr>
            </a:lvl5pPr>
            <a:lvl6pPr indent="0" lvl="5" marL="2286000" marR="0" rtl="0" algn="l">
              <a:spcBef>
                <a:spcPts val="180"/>
              </a:spcBef>
              <a:buClr>
                <a:schemeClr val="dk1"/>
              </a:buClr>
              <a:buFont typeface="Arial"/>
              <a:buNone/>
              <a:defRPr b="0" i="0" sz="900" u="none" cap="none" strike="noStrike">
                <a:solidFill>
                  <a:schemeClr val="dk1"/>
                </a:solidFill>
                <a:latin typeface="Trebuchet MS"/>
                <a:ea typeface="Trebuchet MS"/>
                <a:cs typeface="Trebuchet MS"/>
                <a:sym typeface="Trebuchet MS"/>
              </a:defRPr>
            </a:lvl6pPr>
            <a:lvl7pPr indent="0" lvl="6" marL="2743200" marR="0" rtl="0" algn="l">
              <a:spcBef>
                <a:spcPts val="180"/>
              </a:spcBef>
              <a:buClr>
                <a:schemeClr val="dk1"/>
              </a:buClr>
              <a:buFont typeface="Arial"/>
              <a:buNone/>
              <a:defRPr b="0" i="0" sz="900" u="none" cap="none" strike="noStrike">
                <a:solidFill>
                  <a:schemeClr val="dk1"/>
                </a:solidFill>
                <a:latin typeface="Trebuchet MS"/>
                <a:ea typeface="Trebuchet MS"/>
                <a:cs typeface="Trebuchet MS"/>
                <a:sym typeface="Trebuchet MS"/>
              </a:defRPr>
            </a:lvl7pPr>
            <a:lvl8pPr indent="0" lvl="7" marL="3200400" marR="0" rtl="0" algn="l">
              <a:spcBef>
                <a:spcPts val="180"/>
              </a:spcBef>
              <a:buClr>
                <a:schemeClr val="dk1"/>
              </a:buClr>
              <a:buFont typeface="Arial"/>
              <a:buNone/>
              <a:defRPr b="0" i="0" sz="900" u="none" cap="none" strike="noStrike">
                <a:solidFill>
                  <a:schemeClr val="dk1"/>
                </a:solidFill>
                <a:latin typeface="Trebuchet MS"/>
                <a:ea typeface="Trebuchet MS"/>
                <a:cs typeface="Trebuchet MS"/>
                <a:sym typeface="Trebuchet MS"/>
              </a:defRPr>
            </a:lvl8pPr>
            <a:lvl9pPr indent="0" lvl="8" marL="3657600" marR="0" rtl="0" algn="l">
              <a:spcBef>
                <a:spcPts val="180"/>
              </a:spcBef>
              <a:buClr>
                <a:schemeClr val="dk1"/>
              </a:buClr>
              <a:buFont typeface="Arial"/>
              <a:buNone/>
              <a:defRPr b="0" i="0" sz="900" u="none" cap="none" strike="noStrike">
                <a:solidFill>
                  <a:schemeClr val="dk1"/>
                </a:solidFill>
                <a:latin typeface="Trebuchet MS"/>
                <a:ea typeface="Trebuchet MS"/>
                <a:cs typeface="Trebuchet MS"/>
                <a:sym typeface="Trebuchet MS"/>
              </a:defRPr>
            </a:lvl9pPr>
          </a:lstStyle>
          <a:p/>
        </p:txBody>
      </p:sp>
      <p:sp>
        <p:nvSpPr>
          <p:cNvPr id="119" name="Shape 119"/>
          <p:cNvSpPr txBox="1"/>
          <p:nvPr>
            <p:ph idx="10" type="dt"/>
          </p:nvPr>
        </p:nvSpPr>
        <p:spPr>
          <a:xfrm>
            <a:off x="381000" y="6288087"/>
            <a:ext cx="1865312" cy="365125"/>
          </a:xfrm>
          <a:prstGeom prst="rect">
            <a:avLst/>
          </a:prstGeom>
          <a:noFill/>
          <a:ln>
            <a:noFill/>
          </a:ln>
        </p:spPr>
        <p:txBody>
          <a:bodyPr anchorCtr="0" anchor="ctr" bIns="91425" lIns="91425" rIns="91425" tIns="91425"/>
          <a:lstStyle>
            <a:lvl1pPr indent="0" lvl="0" marL="0" marR="0" rtl="0" algn="l">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120" name="Shape 120"/>
          <p:cNvSpPr txBox="1"/>
          <p:nvPr>
            <p:ph idx="11" type="ftr"/>
          </p:nvPr>
        </p:nvSpPr>
        <p:spPr>
          <a:xfrm>
            <a:off x="3325812" y="6288087"/>
            <a:ext cx="5218112" cy="365125"/>
          </a:xfrm>
          <a:prstGeom prst="rect">
            <a:avLst/>
          </a:prstGeom>
          <a:noFill/>
          <a:ln>
            <a:noFill/>
          </a:ln>
        </p:spPr>
        <p:txBody>
          <a:bodyPr anchorCtr="0" anchor="ctr" bIns="91425" lIns="91425" rIns="91425" tIns="91425"/>
          <a:lstStyle>
            <a:lvl1pPr indent="0" lvl="0" marL="0" marR="0" rtl="0" algn="r">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121" name="Shape 121"/>
          <p:cNvSpPr txBox="1"/>
          <p:nvPr>
            <p:ph idx="12" type="sldNum"/>
          </p:nvPr>
        </p:nvSpPr>
        <p:spPr>
          <a:xfrm>
            <a:off x="8404225" y="219075"/>
            <a:ext cx="493713" cy="365125"/>
          </a:xfrm>
          <a:prstGeom prst="rect">
            <a:avLst/>
          </a:prstGeom>
          <a:noFill/>
          <a:ln>
            <a:noFill/>
          </a:ln>
        </p:spPr>
        <p:txBody>
          <a:bodyPr anchorCtr="0" anchor="ctr"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2"/>
                </a:solidFill>
                <a:latin typeface="Trebuchet MS"/>
                <a:ea typeface="Trebuchet MS"/>
                <a:cs typeface="Trebuchet MS"/>
                <a:sym typeface="Trebuchet MS"/>
              </a:rPr>
              <a:t>‹#›</a:t>
            </a:fld>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Picture above Caption">
    <p:spTree>
      <p:nvGrpSpPr>
        <p:cNvPr id="122" name="Shape 122"/>
        <p:cNvGrpSpPr/>
        <p:nvPr/>
      </p:nvGrpSpPr>
      <p:grpSpPr>
        <a:xfrm>
          <a:off x="0" y="0"/>
          <a:ext cx="0" cy="0"/>
          <a:chOff x="0" y="0"/>
          <a:chExt cx="0" cy="0"/>
        </a:xfrm>
      </p:grpSpPr>
      <p:pic>
        <p:nvPicPr>
          <p:cNvPr descr="Overlay-PictureCaption-Extras.png" id="123" name="Shape 123"/>
          <p:cNvPicPr preferRelativeResize="0"/>
          <p:nvPr/>
        </p:nvPicPr>
        <p:blipFill rotWithShape="1">
          <a:blip r:embed="rId2">
            <a:alphaModFix/>
          </a:blip>
          <a:srcRect b="0" l="0" r="0" t="0"/>
          <a:stretch/>
        </p:blipFill>
        <p:spPr>
          <a:xfrm>
            <a:off x="158750" y="187325"/>
            <a:ext cx="8826499" cy="6483349"/>
          </a:xfrm>
          <a:prstGeom prst="rect">
            <a:avLst/>
          </a:prstGeom>
          <a:noFill/>
          <a:ln>
            <a:noFill/>
          </a:ln>
        </p:spPr>
      </p:pic>
      <p:sp>
        <p:nvSpPr>
          <p:cNvPr id="124" name="Shape 124"/>
          <p:cNvSpPr txBox="1"/>
          <p:nvPr>
            <p:ph type="title"/>
          </p:nvPr>
        </p:nvSpPr>
        <p:spPr>
          <a:xfrm>
            <a:off x="808037" y="3778623"/>
            <a:ext cx="7560514" cy="1102658"/>
          </a:xfrm>
          <a:prstGeom prst="rect">
            <a:avLst/>
          </a:prstGeom>
          <a:noFill/>
          <a:ln>
            <a:noFill/>
          </a:ln>
        </p:spPr>
        <p:txBody>
          <a:bodyPr anchorCtr="0" anchor="b" bIns="91425" lIns="91425" rIns="91425" tIns="91425"/>
          <a:lstStyle>
            <a:lvl1pPr indent="0" lvl="0" marL="0" marR="0" rtl="0" algn="l">
              <a:spcBef>
                <a:spcPts val="0"/>
              </a:spcBef>
              <a:spcAft>
                <a:spcPts val="0"/>
              </a:spcAft>
              <a:buNone/>
              <a:defRPr b="0" i="0" sz="3600" u="none" cap="none" strike="noStrike">
                <a:solidFill>
                  <a:srgbClr val="001D4D"/>
                </a:solidFill>
                <a:latin typeface="Trebuchet MS"/>
                <a:ea typeface="Trebuchet MS"/>
                <a:cs typeface="Trebuchet MS"/>
                <a:sym typeface="Trebuchet MS"/>
              </a:defRPr>
            </a:lvl1pPr>
            <a:lvl2pPr indent="0" lvl="1"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2pPr>
            <a:lvl3pPr indent="0" lvl="2"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3pPr>
            <a:lvl4pPr indent="0" lvl="3"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4pPr>
            <a:lvl5pPr indent="0" lvl="4"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5pPr>
            <a:lvl6pPr indent="0" lvl="5" marL="4572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6pPr>
            <a:lvl7pPr indent="0" lvl="6" marL="9144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7pPr>
            <a:lvl8pPr indent="0" lvl="7" marL="13716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8pPr>
            <a:lvl9pPr indent="0" lvl="8" marL="18288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9pPr>
          </a:lstStyle>
          <a:p/>
        </p:txBody>
      </p:sp>
      <p:sp>
        <p:nvSpPr>
          <p:cNvPr id="125" name="Shape 125"/>
          <p:cNvSpPr/>
          <p:nvPr>
            <p:ph idx="2" type="pic"/>
          </p:nvPr>
        </p:nvSpPr>
        <p:spPr>
          <a:xfrm flipH="1">
            <a:off x="871583" y="762000"/>
            <a:ext cx="7427726" cy="2989730"/>
          </a:xfrm>
          <a:prstGeom prst="roundRect">
            <a:avLst>
              <a:gd fmla="val 7476" name="adj"/>
            </a:avLst>
          </a:prstGeom>
          <a:blipFill rotWithShape="0">
            <a:blip r:embed="rId3">
              <a:alphaModFix/>
            </a:blip>
            <a:stretch>
              <a:fillRect b="0" l="0" r="0" t="0"/>
            </a:stretch>
          </a:blipFill>
          <a:ln cap="flat" cmpd="sng" w="28575">
            <a:solidFill>
              <a:schemeClr val="lt1"/>
            </a:solidFill>
            <a:prstDash val="solid"/>
            <a:round/>
            <a:headEnd len="med" w="med" type="none"/>
            <a:tailEnd len="med" w="med" type="none"/>
          </a:ln>
        </p:spPr>
        <p:txBody>
          <a:bodyPr anchorCtr="0" anchor="t" bIns="91425" lIns="91425" rIns="91425" tIns="91425"/>
          <a:lstStyle>
            <a:lvl1pPr indent="0" lvl="0" marL="0" marR="0" rtl="0" algn="l">
              <a:spcBef>
                <a:spcPts val="2000"/>
              </a:spcBef>
              <a:spcAft>
                <a:spcPts val="0"/>
              </a:spcAft>
              <a:buClr>
                <a:srgbClr val="001D4D"/>
              </a:buClr>
              <a:buFont typeface="Noto Sans Symbols"/>
              <a:buNone/>
              <a:defRPr b="0" i="0" sz="3200" u="none" cap="none" strike="noStrike">
                <a:solidFill>
                  <a:srgbClr val="001D4D"/>
                </a:solidFill>
                <a:latin typeface="Trebuchet MS"/>
                <a:ea typeface="Trebuchet MS"/>
                <a:cs typeface="Trebuchet MS"/>
                <a:sym typeface="Trebuchet MS"/>
              </a:defRPr>
            </a:lvl1pPr>
            <a:lvl2pPr indent="0" lvl="1" marL="457200" marR="0" rtl="0" algn="l">
              <a:spcBef>
                <a:spcPts val="600"/>
              </a:spcBef>
              <a:spcAft>
                <a:spcPts val="0"/>
              </a:spcAft>
              <a:buClr>
                <a:srgbClr val="001D4D"/>
              </a:buClr>
              <a:buFont typeface="Noto Sans Symbols"/>
              <a:buNone/>
              <a:defRPr b="0" i="0" sz="2800" u="none" cap="none" strike="noStrike">
                <a:solidFill>
                  <a:srgbClr val="001D4D"/>
                </a:solidFill>
                <a:latin typeface="Trebuchet MS"/>
                <a:ea typeface="Trebuchet MS"/>
                <a:cs typeface="Trebuchet MS"/>
                <a:sym typeface="Trebuchet MS"/>
              </a:defRPr>
            </a:lvl2pPr>
            <a:lvl3pPr indent="0" lvl="2" marL="914400" marR="0" rtl="0" algn="l">
              <a:spcBef>
                <a:spcPts val="600"/>
              </a:spcBef>
              <a:spcAft>
                <a:spcPts val="0"/>
              </a:spcAft>
              <a:buClr>
                <a:srgbClr val="001D4D"/>
              </a:buClr>
              <a:buFont typeface="Noto Sans Symbols"/>
              <a:buNone/>
              <a:defRPr b="0" i="0" sz="2400" u="none" cap="none" strike="noStrike">
                <a:solidFill>
                  <a:srgbClr val="001D4D"/>
                </a:solidFill>
                <a:latin typeface="Trebuchet MS"/>
                <a:ea typeface="Trebuchet MS"/>
                <a:cs typeface="Trebuchet MS"/>
                <a:sym typeface="Trebuchet MS"/>
              </a:defRPr>
            </a:lvl3pPr>
            <a:lvl4pPr indent="0" lvl="3" marL="1371600" marR="0" rtl="0" algn="l">
              <a:spcBef>
                <a:spcPts val="600"/>
              </a:spcBef>
              <a:spcAft>
                <a:spcPts val="0"/>
              </a:spcAft>
              <a:buClr>
                <a:srgbClr val="001D4D"/>
              </a:buClr>
              <a:buFont typeface="Noto Sans Symbols"/>
              <a:buNone/>
              <a:defRPr b="0" i="0" sz="2000" u="none" cap="none" strike="noStrike">
                <a:solidFill>
                  <a:srgbClr val="001D4D"/>
                </a:solidFill>
                <a:latin typeface="Trebuchet MS"/>
                <a:ea typeface="Trebuchet MS"/>
                <a:cs typeface="Trebuchet MS"/>
                <a:sym typeface="Trebuchet MS"/>
              </a:defRPr>
            </a:lvl4pPr>
            <a:lvl5pPr indent="0" lvl="4" marL="1828800" marR="0" rtl="0" algn="l">
              <a:spcBef>
                <a:spcPts val="600"/>
              </a:spcBef>
              <a:spcAft>
                <a:spcPts val="0"/>
              </a:spcAft>
              <a:buClr>
                <a:srgbClr val="001D4D"/>
              </a:buClr>
              <a:buFont typeface="Noto Sans Symbols"/>
              <a:buNone/>
              <a:defRPr b="0" i="0" sz="2000" u="none" cap="none" strike="noStrike">
                <a:solidFill>
                  <a:srgbClr val="001D4D"/>
                </a:solidFill>
                <a:latin typeface="Trebuchet MS"/>
                <a:ea typeface="Trebuchet MS"/>
                <a:cs typeface="Trebuchet MS"/>
                <a:sym typeface="Trebuchet MS"/>
              </a:defRPr>
            </a:lvl5pPr>
            <a:lvl6pPr indent="0" lvl="5" marL="2286000" marR="0" rtl="0" algn="l">
              <a:spcBef>
                <a:spcPts val="400"/>
              </a:spcBef>
              <a:buClr>
                <a:schemeClr val="dk1"/>
              </a:buClr>
              <a:buFont typeface="Arial"/>
              <a:buNone/>
              <a:defRPr b="0" i="0" sz="2000" u="none" cap="none" strike="noStrike">
                <a:solidFill>
                  <a:schemeClr val="dk1"/>
                </a:solidFill>
                <a:latin typeface="Trebuchet MS"/>
                <a:ea typeface="Trebuchet MS"/>
                <a:cs typeface="Trebuchet MS"/>
                <a:sym typeface="Trebuchet MS"/>
              </a:defRPr>
            </a:lvl6pPr>
            <a:lvl7pPr indent="0" lvl="6" marL="2743200" marR="0" rtl="0" algn="l">
              <a:spcBef>
                <a:spcPts val="400"/>
              </a:spcBef>
              <a:buClr>
                <a:schemeClr val="dk1"/>
              </a:buClr>
              <a:buFont typeface="Arial"/>
              <a:buNone/>
              <a:defRPr b="0" i="0" sz="2000" u="none" cap="none" strike="noStrike">
                <a:solidFill>
                  <a:schemeClr val="dk1"/>
                </a:solidFill>
                <a:latin typeface="Trebuchet MS"/>
                <a:ea typeface="Trebuchet MS"/>
                <a:cs typeface="Trebuchet MS"/>
                <a:sym typeface="Trebuchet MS"/>
              </a:defRPr>
            </a:lvl7pPr>
            <a:lvl8pPr indent="0" lvl="7" marL="3200400" marR="0" rtl="0" algn="l">
              <a:spcBef>
                <a:spcPts val="400"/>
              </a:spcBef>
              <a:buClr>
                <a:schemeClr val="dk1"/>
              </a:buClr>
              <a:buFont typeface="Arial"/>
              <a:buNone/>
              <a:defRPr b="0" i="0" sz="2000" u="none" cap="none" strike="noStrike">
                <a:solidFill>
                  <a:schemeClr val="dk1"/>
                </a:solidFill>
                <a:latin typeface="Trebuchet MS"/>
                <a:ea typeface="Trebuchet MS"/>
                <a:cs typeface="Trebuchet MS"/>
                <a:sym typeface="Trebuchet MS"/>
              </a:defRPr>
            </a:lvl8pPr>
            <a:lvl9pPr indent="0" lvl="8" marL="3657600" marR="0" rtl="0" algn="l">
              <a:spcBef>
                <a:spcPts val="400"/>
              </a:spcBef>
              <a:buClr>
                <a:schemeClr val="dk1"/>
              </a:buClr>
              <a:buFont typeface="Arial"/>
              <a:buNone/>
              <a:defRPr b="0" i="0" sz="2000" u="none" cap="none" strike="noStrike">
                <a:solidFill>
                  <a:schemeClr val="dk1"/>
                </a:solidFill>
                <a:latin typeface="Trebuchet MS"/>
                <a:ea typeface="Trebuchet MS"/>
                <a:cs typeface="Trebuchet MS"/>
                <a:sym typeface="Trebuchet MS"/>
              </a:defRPr>
            </a:lvl9pPr>
          </a:lstStyle>
          <a:p/>
        </p:txBody>
      </p:sp>
      <p:sp>
        <p:nvSpPr>
          <p:cNvPr id="126" name="Shape 126"/>
          <p:cNvSpPr txBox="1"/>
          <p:nvPr>
            <p:ph idx="1" type="body"/>
          </p:nvPr>
        </p:nvSpPr>
        <p:spPr>
          <a:xfrm>
            <a:off x="808033" y="4827492"/>
            <a:ext cx="7559977" cy="1220881"/>
          </a:xfrm>
          <a:prstGeom prst="rect">
            <a:avLst/>
          </a:prstGeom>
          <a:noFill/>
          <a:ln>
            <a:noFill/>
          </a:ln>
        </p:spPr>
        <p:txBody>
          <a:bodyPr anchorCtr="0" anchor="t" bIns="91425" lIns="91425" rIns="91425" tIns="91425"/>
          <a:lstStyle>
            <a:lvl1pPr indent="0" lvl="0" marL="0" marR="0" rtl="0" algn="l">
              <a:spcBef>
                <a:spcPts val="600"/>
              </a:spcBef>
              <a:spcAft>
                <a:spcPts val="0"/>
              </a:spcAft>
              <a:buClr>
                <a:srgbClr val="001D4D"/>
              </a:buClr>
              <a:buFont typeface="Noto Sans Symbols"/>
              <a:buNone/>
              <a:defRPr b="0" i="0" sz="1800" u="none" cap="none" strike="noStrike">
                <a:solidFill>
                  <a:srgbClr val="001D4D"/>
                </a:solidFill>
                <a:latin typeface="Trebuchet MS"/>
                <a:ea typeface="Trebuchet MS"/>
                <a:cs typeface="Trebuchet MS"/>
                <a:sym typeface="Trebuchet MS"/>
              </a:defRPr>
            </a:lvl1pPr>
            <a:lvl2pPr indent="0" lvl="1" marL="457200" marR="0" rtl="0" algn="l">
              <a:spcBef>
                <a:spcPts val="600"/>
              </a:spcBef>
              <a:spcAft>
                <a:spcPts val="0"/>
              </a:spcAft>
              <a:buClr>
                <a:srgbClr val="001D4D"/>
              </a:buClr>
              <a:buFont typeface="Noto Sans Symbols"/>
              <a:buNone/>
              <a:defRPr b="0" i="0" sz="1200" u="none" cap="none" strike="noStrike">
                <a:solidFill>
                  <a:srgbClr val="001D4D"/>
                </a:solidFill>
                <a:latin typeface="Trebuchet MS"/>
                <a:ea typeface="Trebuchet MS"/>
                <a:cs typeface="Trebuchet MS"/>
                <a:sym typeface="Trebuchet MS"/>
              </a:defRPr>
            </a:lvl2pPr>
            <a:lvl3pPr indent="0" lvl="2" marL="914400" marR="0" rtl="0" algn="l">
              <a:spcBef>
                <a:spcPts val="600"/>
              </a:spcBef>
              <a:spcAft>
                <a:spcPts val="0"/>
              </a:spcAft>
              <a:buClr>
                <a:srgbClr val="001D4D"/>
              </a:buClr>
              <a:buFont typeface="Noto Sans Symbols"/>
              <a:buNone/>
              <a:defRPr b="0" i="0" sz="1000" u="none" cap="none" strike="noStrike">
                <a:solidFill>
                  <a:srgbClr val="001D4D"/>
                </a:solidFill>
                <a:latin typeface="Trebuchet MS"/>
                <a:ea typeface="Trebuchet MS"/>
                <a:cs typeface="Trebuchet MS"/>
                <a:sym typeface="Trebuchet MS"/>
              </a:defRPr>
            </a:lvl3pPr>
            <a:lvl4pPr indent="0" lvl="3" marL="1371600" marR="0" rtl="0" algn="l">
              <a:spcBef>
                <a:spcPts val="600"/>
              </a:spcBef>
              <a:spcAft>
                <a:spcPts val="0"/>
              </a:spcAft>
              <a:buClr>
                <a:srgbClr val="001D4D"/>
              </a:buClr>
              <a:buFont typeface="Noto Sans Symbols"/>
              <a:buNone/>
              <a:defRPr b="0" i="0" sz="900" u="none" cap="none" strike="noStrike">
                <a:solidFill>
                  <a:srgbClr val="001D4D"/>
                </a:solidFill>
                <a:latin typeface="Trebuchet MS"/>
                <a:ea typeface="Trebuchet MS"/>
                <a:cs typeface="Trebuchet MS"/>
                <a:sym typeface="Trebuchet MS"/>
              </a:defRPr>
            </a:lvl4pPr>
            <a:lvl5pPr indent="0" lvl="4" marL="1828800" marR="0" rtl="0" algn="l">
              <a:spcBef>
                <a:spcPts val="600"/>
              </a:spcBef>
              <a:spcAft>
                <a:spcPts val="0"/>
              </a:spcAft>
              <a:buClr>
                <a:srgbClr val="001D4D"/>
              </a:buClr>
              <a:buFont typeface="Noto Sans Symbols"/>
              <a:buNone/>
              <a:defRPr b="0" i="0" sz="900" u="none" cap="none" strike="noStrike">
                <a:solidFill>
                  <a:srgbClr val="001D4D"/>
                </a:solidFill>
                <a:latin typeface="Trebuchet MS"/>
                <a:ea typeface="Trebuchet MS"/>
                <a:cs typeface="Trebuchet MS"/>
                <a:sym typeface="Trebuchet MS"/>
              </a:defRPr>
            </a:lvl5pPr>
            <a:lvl6pPr indent="0" lvl="5" marL="2286000" marR="0" rtl="0" algn="l">
              <a:spcBef>
                <a:spcPts val="180"/>
              </a:spcBef>
              <a:buClr>
                <a:schemeClr val="dk1"/>
              </a:buClr>
              <a:buFont typeface="Arial"/>
              <a:buNone/>
              <a:defRPr b="0" i="0" sz="900" u="none" cap="none" strike="noStrike">
                <a:solidFill>
                  <a:schemeClr val="dk1"/>
                </a:solidFill>
                <a:latin typeface="Trebuchet MS"/>
                <a:ea typeface="Trebuchet MS"/>
                <a:cs typeface="Trebuchet MS"/>
                <a:sym typeface="Trebuchet MS"/>
              </a:defRPr>
            </a:lvl6pPr>
            <a:lvl7pPr indent="0" lvl="6" marL="2743200" marR="0" rtl="0" algn="l">
              <a:spcBef>
                <a:spcPts val="180"/>
              </a:spcBef>
              <a:buClr>
                <a:schemeClr val="dk1"/>
              </a:buClr>
              <a:buFont typeface="Arial"/>
              <a:buNone/>
              <a:defRPr b="0" i="0" sz="900" u="none" cap="none" strike="noStrike">
                <a:solidFill>
                  <a:schemeClr val="dk1"/>
                </a:solidFill>
                <a:latin typeface="Trebuchet MS"/>
                <a:ea typeface="Trebuchet MS"/>
                <a:cs typeface="Trebuchet MS"/>
                <a:sym typeface="Trebuchet MS"/>
              </a:defRPr>
            </a:lvl7pPr>
            <a:lvl8pPr indent="0" lvl="7" marL="3200400" marR="0" rtl="0" algn="l">
              <a:spcBef>
                <a:spcPts val="180"/>
              </a:spcBef>
              <a:buClr>
                <a:schemeClr val="dk1"/>
              </a:buClr>
              <a:buFont typeface="Arial"/>
              <a:buNone/>
              <a:defRPr b="0" i="0" sz="900" u="none" cap="none" strike="noStrike">
                <a:solidFill>
                  <a:schemeClr val="dk1"/>
                </a:solidFill>
                <a:latin typeface="Trebuchet MS"/>
                <a:ea typeface="Trebuchet MS"/>
                <a:cs typeface="Trebuchet MS"/>
                <a:sym typeface="Trebuchet MS"/>
              </a:defRPr>
            </a:lvl8pPr>
            <a:lvl9pPr indent="0" lvl="8" marL="3657600" marR="0" rtl="0" algn="l">
              <a:spcBef>
                <a:spcPts val="180"/>
              </a:spcBef>
              <a:buClr>
                <a:schemeClr val="dk1"/>
              </a:buClr>
              <a:buFont typeface="Arial"/>
              <a:buNone/>
              <a:defRPr b="0" i="0" sz="900" u="none" cap="none" strike="noStrike">
                <a:solidFill>
                  <a:schemeClr val="dk1"/>
                </a:solidFill>
                <a:latin typeface="Trebuchet MS"/>
                <a:ea typeface="Trebuchet MS"/>
                <a:cs typeface="Trebuchet MS"/>
                <a:sym typeface="Trebuchet MS"/>
              </a:defRPr>
            </a:lvl9pPr>
          </a:lstStyle>
          <a:p/>
        </p:txBody>
      </p:sp>
      <p:sp>
        <p:nvSpPr>
          <p:cNvPr id="127" name="Shape 127"/>
          <p:cNvSpPr txBox="1"/>
          <p:nvPr>
            <p:ph idx="10" type="dt"/>
          </p:nvPr>
        </p:nvSpPr>
        <p:spPr>
          <a:xfrm>
            <a:off x="381000" y="6288087"/>
            <a:ext cx="1865312" cy="365125"/>
          </a:xfrm>
          <a:prstGeom prst="rect">
            <a:avLst/>
          </a:prstGeom>
          <a:noFill/>
          <a:ln>
            <a:noFill/>
          </a:ln>
        </p:spPr>
        <p:txBody>
          <a:bodyPr anchorCtr="0" anchor="ctr" bIns="91425" lIns="91425" rIns="91425" tIns="91425"/>
          <a:lstStyle>
            <a:lvl1pPr indent="0" lvl="0" marL="0" marR="0" rtl="0" algn="l">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128" name="Shape 128"/>
          <p:cNvSpPr txBox="1"/>
          <p:nvPr>
            <p:ph idx="11" type="ftr"/>
          </p:nvPr>
        </p:nvSpPr>
        <p:spPr>
          <a:xfrm>
            <a:off x="3325812" y="6288087"/>
            <a:ext cx="5218112" cy="365125"/>
          </a:xfrm>
          <a:prstGeom prst="rect">
            <a:avLst/>
          </a:prstGeom>
          <a:noFill/>
          <a:ln>
            <a:noFill/>
          </a:ln>
        </p:spPr>
        <p:txBody>
          <a:bodyPr anchorCtr="0" anchor="ctr" bIns="91425" lIns="91425" rIns="91425" tIns="91425"/>
          <a:lstStyle>
            <a:lvl1pPr indent="0" lvl="0" marL="0" marR="0" rtl="0" algn="r">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129" name="Shape 129"/>
          <p:cNvSpPr txBox="1"/>
          <p:nvPr>
            <p:ph idx="12" type="sldNum"/>
          </p:nvPr>
        </p:nvSpPr>
        <p:spPr>
          <a:xfrm>
            <a:off x="8404225" y="219075"/>
            <a:ext cx="493713" cy="365125"/>
          </a:xfrm>
          <a:prstGeom prst="rect">
            <a:avLst/>
          </a:prstGeom>
          <a:noFill/>
          <a:ln>
            <a:noFill/>
          </a:ln>
        </p:spPr>
        <p:txBody>
          <a:bodyPr anchorCtr="0" anchor="ctr"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2"/>
                </a:solidFill>
                <a:latin typeface="Trebuchet MS"/>
                <a:ea typeface="Trebuchet MS"/>
                <a:cs typeface="Trebuchet MS"/>
                <a:sym typeface="Trebuchet MS"/>
              </a:rPr>
              <a:t>‹#›</a:t>
            </a:fld>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x">
  <p:cSld name="Title and Vertical Text">
    <p:spTree>
      <p:nvGrpSpPr>
        <p:cNvPr id="130" name="Shape 130"/>
        <p:cNvGrpSpPr/>
        <p:nvPr/>
      </p:nvGrpSpPr>
      <p:grpSpPr>
        <a:xfrm>
          <a:off x="0" y="0"/>
          <a:ext cx="0" cy="0"/>
          <a:chOff x="0" y="0"/>
          <a:chExt cx="0" cy="0"/>
        </a:xfrm>
      </p:grpSpPr>
      <p:pic>
        <p:nvPicPr>
          <p:cNvPr descr="Overlay-ContentSlides.png" id="131" name="Shape 131"/>
          <p:cNvPicPr preferRelativeResize="0"/>
          <p:nvPr/>
        </p:nvPicPr>
        <p:blipFill rotWithShape="1">
          <a:blip r:embed="rId2">
            <a:alphaModFix/>
          </a:blip>
          <a:srcRect b="0" l="0" r="0" t="0"/>
          <a:stretch/>
        </p:blipFill>
        <p:spPr>
          <a:xfrm>
            <a:off x="150813" y="187325"/>
            <a:ext cx="8828086" cy="6481762"/>
          </a:xfrm>
          <a:prstGeom prst="rect">
            <a:avLst/>
          </a:prstGeom>
          <a:noFill/>
          <a:ln>
            <a:noFill/>
          </a:ln>
        </p:spPr>
      </p:pic>
      <p:sp>
        <p:nvSpPr>
          <p:cNvPr id="132" name="Shape 132"/>
          <p:cNvSpPr txBox="1"/>
          <p:nvPr>
            <p:ph type="title"/>
          </p:nvPr>
        </p:nvSpPr>
        <p:spPr>
          <a:xfrm>
            <a:off x="779462" y="381000"/>
            <a:ext cx="7583486" cy="1044575"/>
          </a:xfrm>
          <a:prstGeom prst="rect">
            <a:avLst/>
          </a:prstGeom>
          <a:noFill/>
          <a:ln>
            <a:noFill/>
          </a:ln>
        </p:spPr>
        <p:txBody>
          <a:bodyPr anchorCtr="0" anchor="b" bIns="91425" lIns="91425" rIns="91425" tIns="91425"/>
          <a:lstStyle>
            <a:lvl1pPr indent="0" lvl="0"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1pPr>
            <a:lvl2pPr indent="0" lvl="1"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2pPr>
            <a:lvl3pPr indent="0" lvl="2"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3pPr>
            <a:lvl4pPr indent="0" lvl="3"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4pPr>
            <a:lvl5pPr indent="0" lvl="4"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5pPr>
            <a:lvl6pPr indent="0" lvl="5" marL="4572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6pPr>
            <a:lvl7pPr indent="0" lvl="6" marL="9144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7pPr>
            <a:lvl8pPr indent="0" lvl="7" marL="13716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8pPr>
            <a:lvl9pPr indent="0" lvl="8" marL="18288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9pPr>
          </a:lstStyle>
          <a:p/>
        </p:txBody>
      </p:sp>
      <p:sp>
        <p:nvSpPr>
          <p:cNvPr id="133" name="Shape 133"/>
          <p:cNvSpPr txBox="1"/>
          <p:nvPr>
            <p:ph idx="1" type="body"/>
          </p:nvPr>
        </p:nvSpPr>
        <p:spPr>
          <a:xfrm rot="5400000">
            <a:off x="2466975" y="141288"/>
            <a:ext cx="4208462" cy="7583486"/>
          </a:xfrm>
          <a:prstGeom prst="rect">
            <a:avLst/>
          </a:prstGeom>
          <a:noFill/>
          <a:ln>
            <a:noFill/>
          </a:ln>
        </p:spPr>
        <p:txBody>
          <a:bodyPr anchorCtr="0" anchor="t" bIns="91425" lIns="91425" rIns="91425" tIns="91425"/>
          <a:lstStyle>
            <a:lvl1pPr indent="-142875" lvl="0" marL="282575" marR="0" rtl="0" algn="l">
              <a:spcBef>
                <a:spcPts val="2000"/>
              </a:spcBef>
              <a:spcAft>
                <a:spcPts val="0"/>
              </a:spcAft>
              <a:buClr>
                <a:srgbClr val="001D4D"/>
              </a:buClr>
              <a:buSzPct val="100000"/>
              <a:buFont typeface="Noto Sans Symbols"/>
              <a:buChar char="●"/>
              <a:defRPr b="0" i="0" sz="2200" u="none" cap="none" strike="noStrike">
                <a:solidFill>
                  <a:srgbClr val="001D4D"/>
                </a:solidFill>
                <a:latin typeface="Trebuchet MS"/>
                <a:ea typeface="Trebuchet MS"/>
                <a:cs typeface="Trebuchet MS"/>
                <a:sym typeface="Trebuchet MS"/>
              </a:defRPr>
            </a:lvl1pPr>
            <a:lvl2pPr indent="-171450" lvl="1" marL="577850" marR="0" rtl="0" algn="l">
              <a:spcBef>
                <a:spcPts val="600"/>
              </a:spcBef>
              <a:spcAft>
                <a:spcPts val="0"/>
              </a:spcAft>
              <a:buClr>
                <a:srgbClr val="001D4D"/>
              </a:buClr>
              <a:buSzPct val="100000"/>
              <a:buFont typeface="Noto Sans Symbols"/>
              <a:buChar char="●"/>
              <a:defRPr b="0" i="0" sz="2000" u="none" cap="none" strike="noStrike">
                <a:solidFill>
                  <a:srgbClr val="001D4D"/>
                </a:solidFill>
                <a:latin typeface="Trebuchet MS"/>
                <a:ea typeface="Trebuchet MS"/>
                <a:cs typeface="Trebuchet MS"/>
                <a:sym typeface="Trebuchet MS"/>
              </a:defRPr>
            </a:lvl2pPr>
            <a:lvl3pPr indent="-174625" lvl="2" marL="86042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3pPr>
            <a:lvl4pPr indent="-177800" lvl="3" marL="114300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4pPr>
            <a:lvl5pPr indent="-168275" lvl="4" marL="142557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Trebuchet MS"/>
                <a:ea typeface="Trebuchet MS"/>
                <a:cs typeface="Trebuchet MS"/>
                <a:sym typeface="Trebuchet MS"/>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Trebuchet MS"/>
                <a:ea typeface="Trebuchet MS"/>
                <a:cs typeface="Trebuchet MS"/>
                <a:sym typeface="Trebuchet MS"/>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Trebuchet MS"/>
                <a:ea typeface="Trebuchet MS"/>
                <a:cs typeface="Trebuchet MS"/>
                <a:sym typeface="Trebuchet MS"/>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Trebuchet MS"/>
                <a:ea typeface="Trebuchet MS"/>
                <a:cs typeface="Trebuchet MS"/>
                <a:sym typeface="Trebuchet MS"/>
              </a:defRPr>
            </a:lvl9pPr>
          </a:lstStyle>
          <a:p/>
        </p:txBody>
      </p:sp>
      <p:sp>
        <p:nvSpPr>
          <p:cNvPr id="134" name="Shape 134"/>
          <p:cNvSpPr txBox="1"/>
          <p:nvPr>
            <p:ph idx="10" type="dt"/>
          </p:nvPr>
        </p:nvSpPr>
        <p:spPr>
          <a:xfrm>
            <a:off x="381000" y="6288087"/>
            <a:ext cx="1887538" cy="365125"/>
          </a:xfrm>
          <a:prstGeom prst="rect">
            <a:avLst/>
          </a:prstGeom>
          <a:noFill/>
          <a:ln>
            <a:noFill/>
          </a:ln>
        </p:spPr>
        <p:txBody>
          <a:bodyPr anchorCtr="0" anchor="ctr" bIns="91425" lIns="91425" rIns="91425" tIns="91425"/>
          <a:lstStyle>
            <a:lvl1pPr indent="0" lvl="0" marL="0" marR="0" rtl="0" algn="l">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135" name="Shape 135"/>
          <p:cNvSpPr txBox="1"/>
          <p:nvPr>
            <p:ph idx="11" type="ftr"/>
          </p:nvPr>
        </p:nvSpPr>
        <p:spPr>
          <a:xfrm>
            <a:off x="3305175" y="6288087"/>
            <a:ext cx="5238750" cy="365125"/>
          </a:xfrm>
          <a:prstGeom prst="rect">
            <a:avLst/>
          </a:prstGeom>
          <a:noFill/>
          <a:ln>
            <a:noFill/>
          </a:ln>
        </p:spPr>
        <p:txBody>
          <a:bodyPr anchorCtr="0" anchor="ctr" bIns="91425" lIns="91425" rIns="91425" tIns="91425"/>
          <a:lstStyle>
            <a:lvl1pPr indent="0" lvl="0" marL="0" marR="0" rtl="0" algn="r">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136" name="Shape 136"/>
          <p:cNvSpPr txBox="1"/>
          <p:nvPr>
            <p:ph idx="12" type="sldNum"/>
          </p:nvPr>
        </p:nvSpPr>
        <p:spPr>
          <a:xfrm>
            <a:off x="8404225" y="219075"/>
            <a:ext cx="493713" cy="365125"/>
          </a:xfrm>
          <a:prstGeom prst="rect">
            <a:avLst/>
          </a:prstGeom>
          <a:noFill/>
          <a:ln>
            <a:noFill/>
          </a:ln>
        </p:spPr>
        <p:txBody>
          <a:bodyPr anchorCtr="0" anchor="ctr"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2"/>
                </a:solidFill>
                <a:latin typeface="Trebuchet MS"/>
                <a:ea typeface="Trebuchet MS"/>
                <a:cs typeface="Trebuchet MS"/>
                <a:sym typeface="Trebuchet MS"/>
              </a:rPr>
              <a:t>‹#›</a:t>
            </a:fld>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itleAndTx">
  <p:cSld name="Vertical Title and Text">
    <p:spTree>
      <p:nvGrpSpPr>
        <p:cNvPr id="137" name="Shape 137"/>
        <p:cNvGrpSpPr/>
        <p:nvPr/>
      </p:nvGrpSpPr>
      <p:grpSpPr>
        <a:xfrm>
          <a:off x="0" y="0"/>
          <a:ext cx="0" cy="0"/>
          <a:chOff x="0" y="0"/>
          <a:chExt cx="0" cy="0"/>
        </a:xfrm>
      </p:grpSpPr>
      <p:pic>
        <p:nvPicPr>
          <p:cNvPr descr="Overlay-ContentSlides.png" id="138" name="Shape 138"/>
          <p:cNvPicPr preferRelativeResize="0"/>
          <p:nvPr/>
        </p:nvPicPr>
        <p:blipFill rotWithShape="1">
          <a:blip r:embed="rId2">
            <a:alphaModFix/>
          </a:blip>
          <a:srcRect b="0" l="0" r="0" t="0"/>
          <a:stretch/>
        </p:blipFill>
        <p:spPr>
          <a:xfrm>
            <a:off x="150813" y="187325"/>
            <a:ext cx="8828086" cy="6481762"/>
          </a:xfrm>
          <a:prstGeom prst="rect">
            <a:avLst/>
          </a:prstGeom>
          <a:noFill/>
          <a:ln>
            <a:noFill/>
          </a:ln>
        </p:spPr>
      </p:pic>
      <p:sp>
        <p:nvSpPr>
          <p:cNvPr id="139" name="Shape 139"/>
          <p:cNvSpPr txBox="1"/>
          <p:nvPr>
            <p:ph type="title"/>
          </p:nvPr>
        </p:nvSpPr>
        <p:spPr>
          <a:xfrm rot="5400000">
            <a:off x="5373266" y="2734842"/>
            <a:ext cx="5268912" cy="1358152"/>
          </a:xfrm>
          <a:prstGeom prst="rect">
            <a:avLst/>
          </a:prstGeom>
          <a:noFill/>
          <a:ln>
            <a:noFill/>
          </a:ln>
        </p:spPr>
        <p:txBody>
          <a:bodyPr anchorCtr="0" anchor="b" bIns="91425" lIns="91425" rIns="91425" tIns="91425"/>
          <a:lstStyle>
            <a:lvl1pPr indent="0" lvl="0"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1pPr>
            <a:lvl2pPr indent="0" lvl="1"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2pPr>
            <a:lvl3pPr indent="0" lvl="2"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3pPr>
            <a:lvl4pPr indent="0" lvl="3"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4pPr>
            <a:lvl5pPr indent="0" lvl="4"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5pPr>
            <a:lvl6pPr indent="0" lvl="5" marL="4572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6pPr>
            <a:lvl7pPr indent="0" lvl="6" marL="9144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7pPr>
            <a:lvl8pPr indent="0" lvl="7" marL="13716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8pPr>
            <a:lvl9pPr indent="0" lvl="8" marL="18288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9pPr>
          </a:lstStyle>
          <a:p/>
        </p:txBody>
      </p:sp>
      <p:sp>
        <p:nvSpPr>
          <p:cNvPr id="140" name="Shape 140"/>
          <p:cNvSpPr txBox="1"/>
          <p:nvPr>
            <p:ph idx="1" type="body"/>
          </p:nvPr>
        </p:nvSpPr>
        <p:spPr>
          <a:xfrm rot="5400000">
            <a:off x="1230313" y="328613"/>
            <a:ext cx="5268911" cy="6170612"/>
          </a:xfrm>
          <a:prstGeom prst="rect">
            <a:avLst/>
          </a:prstGeom>
          <a:noFill/>
          <a:ln>
            <a:noFill/>
          </a:ln>
        </p:spPr>
        <p:txBody>
          <a:bodyPr anchorCtr="0" anchor="t" bIns="91425" lIns="91425" rIns="91425" tIns="91425"/>
          <a:lstStyle>
            <a:lvl1pPr indent="-142875" lvl="0" marL="282575" marR="0" rtl="0" algn="l">
              <a:spcBef>
                <a:spcPts val="2000"/>
              </a:spcBef>
              <a:spcAft>
                <a:spcPts val="0"/>
              </a:spcAft>
              <a:buClr>
                <a:srgbClr val="001D4D"/>
              </a:buClr>
              <a:buSzPct val="100000"/>
              <a:buFont typeface="Noto Sans Symbols"/>
              <a:buChar char="●"/>
              <a:defRPr b="0" i="0" sz="2200" u="none" cap="none" strike="noStrike">
                <a:solidFill>
                  <a:srgbClr val="001D4D"/>
                </a:solidFill>
                <a:latin typeface="Trebuchet MS"/>
                <a:ea typeface="Trebuchet MS"/>
                <a:cs typeface="Trebuchet MS"/>
                <a:sym typeface="Trebuchet MS"/>
              </a:defRPr>
            </a:lvl1pPr>
            <a:lvl2pPr indent="-171450" lvl="1" marL="577850" marR="0" rtl="0" algn="l">
              <a:spcBef>
                <a:spcPts val="600"/>
              </a:spcBef>
              <a:spcAft>
                <a:spcPts val="0"/>
              </a:spcAft>
              <a:buClr>
                <a:srgbClr val="001D4D"/>
              </a:buClr>
              <a:buSzPct val="100000"/>
              <a:buFont typeface="Noto Sans Symbols"/>
              <a:buChar char="●"/>
              <a:defRPr b="0" i="0" sz="2000" u="none" cap="none" strike="noStrike">
                <a:solidFill>
                  <a:srgbClr val="001D4D"/>
                </a:solidFill>
                <a:latin typeface="Trebuchet MS"/>
                <a:ea typeface="Trebuchet MS"/>
                <a:cs typeface="Trebuchet MS"/>
                <a:sym typeface="Trebuchet MS"/>
              </a:defRPr>
            </a:lvl2pPr>
            <a:lvl3pPr indent="-174625" lvl="2" marL="86042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3pPr>
            <a:lvl4pPr indent="-177800" lvl="3" marL="114300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4pPr>
            <a:lvl5pPr indent="-168275" lvl="4" marL="142557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Trebuchet MS"/>
                <a:ea typeface="Trebuchet MS"/>
                <a:cs typeface="Trebuchet MS"/>
                <a:sym typeface="Trebuchet MS"/>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Trebuchet MS"/>
                <a:ea typeface="Trebuchet MS"/>
                <a:cs typeface="Trebuchet MS"/>
                <a:sym typeface="Trebuchet MS"/>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Trebuchet MS"/>
                <a:ea typeface="Trebuchet MS"/>
                <a:cs typeface="Trebuchet MS"/>
                <a:sym typeface="Trebuchet MS"/>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Trebuchet MS"/>
                <a:ea typeface="Trebuchet MS"/>
                <a:cs typeface="Trebuchet MS"/>
                <a:sym typeface="Trebuchet MS"/>
              </a:defRPr>
            </a:lvl9pPr>
          </a:lstStyle>
          <a:p/>
        </p:txBody>
      </p:sp>
      <p:sp>
        <p:nvSpPr>
          <p:cNvPr id="141" name="Shape 141"/>
          <p:cNvSpPr txBox="1"/>
          <p:nvPr>
            <p:ph idx="10" type="dt"/>
          </p:nvPr>
        </p:nvSpPr>
        <p:spPr>
          <a:xfrm>
            <a:off x="381000" y="6288087"/>
            <a:ext cx="1887538" cy="365125"/>
          </a:xfrm>
          <a:prstGeom prst="rect">
            <a:avLst/>
          </a:prstGeom>
          <a:noFill/>
          <a:ln>
            <a:noFill/>
          </a:ln>
        </p:spPr>
        <p:txBody>
          <a:bodyPr anchorCtr="0" anchor="ctr" bIns="91425" lIns="91425" rIns="91425" tIns="91425"/>
          <a:lstStyle>
            <a:lvl1pPr indent="0" lvl="0" marL="0" marR="0" rtl="0" algn="l">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142" name="Shape 142"/>
          <p:cNvSpPr txBox="1"/>
          <p:nvPr>
            <p:ph idx="11" type="ftr"/>
          </p:nvPr>
        </p:nvSpPr>
        <p:spPr>
          <a:xfrm>
            <a:off x="3305175" y="6288087"/>
            <a:ext cx="5238750" cy="365125"/>
          </a:xfrm>
          <a:prstGeom prst="rect">
            <a:avLst/>
          </a:prstGeom>
          <a:noFill/>
          <a:ln>
            <a:noFill/>
          </a:ln>
        </p:spPr>
        <p:txBody>
          <a:bodyPr anchorCtr="0" anchor="ctr" bIns="91425" lIns="91425" rIns="91425" tIns="91425"/>
          <a:lstStyle>
            <a:lvl1pPr indent="0" lvl="0" marL="0" marR="0" rtl="0" algn="r">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143" name="Shape 143"/>
          <p:cNvSpPr txBox="1"/>
          <p:nvPr>
            <p:ph idx="12" type="sldNum"/>
          </p:nvPr>
        </p:nvSpPr>
        <p:spPr>
          <a:xfrm>
            <a:off x="8404225" y="219075"/>
            <a:ext cx="493713" cy="365125"/>
          </a:xfrm>
          <a:prstGeom prst="rect">
            <a:avLst/>
          </a:prstGeom>
          <a:noFill/>
          <a:ln>
            <a:noFill/>
          </a:ln>
        </p:spPr>
        <p:txBody>
          <a:bodyPr anchorCtr="0" anchor="ctr"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2"/>
                </a:solidFill>
                <a:latin typeface="Trebuchet MS"/>
                <a:ea typeface="Trebuchet MS"/>
                <a:cs typeface="Trebuchet MS"/>
                <a:sym typeface="Trebuchet MS"/>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24" name="Shape 24"/>
        <p:cNvGrpSpPr/>
        <p:nvPr/>
      </p:nvGrpSpPr>
      <p:grpSpPr>
        <a:xfrm>
          <a:off x="0" y="0"/>
          <a:ext cx="0" cy="0"/>
          <a:chOff x="0" y="0"/>
          <a:chExt cx="0" cy="0"/>
        </a:xfrm>
      </p:grpSpPr>
      <p:pic>
        <p:nvPicPr>
          <p:cNvPr descr="Overlay-ContentSlides.png" id="25" name="Shape 25"/>
          <p:cNvPicPr preferRelativeResize="0"/>
          <p:nvPr/>
        </p:nvPicPr>
        <p:blipFill rotWithShape="1">
          <a:blip r:embed="rId2">
            <a:alphaModFix/>
          </a:blip>
          <a:srcRect b="0" l="0" r="0" t="0"/>
          <a:stretch/>
        </p:blipFill>
        <p:spPr>
          <a:xfrm>
            <a:off x="150813" y="187325"/>
            <a:ext cx="8828086" cy="6481762"/>
          </a:xfrm>
          <a:prstGeom prst="rect">
            <a:avLst/>
          </a:prstGeom>
          <a:noFill/>
          <a:ln>
            <a:noFill/>
          </a:ln>
        </p:spPr>
      </p:pic>
      <p:sp>
        <p:nvSpPr>
          <p:cNvPr id="26" name="Shape 26"/>
          <p:cNvSpPr txBox="1"/>
          <p:nvPr>
            <p:ph type="title"/>
          </p:nvPr>
        </p:nvSpPr>
        <p:spPr>
          <a:xfrm>
            <a:off x="779462" y="381000"/>
            <a:ext cx="7583486" cy="1044575"/>
          </a:xfrm>
          <a:prstGeom prst="rect">
            <a:avLst/>
          </a:prstGeom>
          <a:noFill/>
          <a:ln>
            <a:noFill/>
          </a:ln>
        </p:spPr>
        <p:txBody>
          <a:bodyPr anchorCtr="0" anchor="b" bIns="91425" lIns="91425" rIns="91425" tIns="91425"/>
          <a:lstStyle>
            <a:lvl1pPr indent="0" lvl="0"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1pPr>
            <a:lvl2pPr indent="0" lvl="1"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2pPr>
            <a:lvl3pPr indent="0" lvl="2"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3pPr>
            <a:lvl4pPr indent="0" lvl="3"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4pPr>
            <a:lvl5pPr indent="0" lvl="4"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5pPr>
            <a:lvl6pPr indent="0" lvl="5" marL="4572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6pPr>
            <a:lvl7pPr indent="0" lvl="6" marL="9144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7pPr>
            <a:lvl8pPr indent="0" lvl="7" marL="13716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8pPr>
            <a:lvl9pPr indent="0" lvl="8" marL="18288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9pPr>
          </a:lstStyle>
          <a:p/>
        </p:txBody>
      </p:sp>
      <p:sp>
        <p:nvSpPr>
          <p:cNvPr id="27" name="Shape 27"/>
          <p:cNvSpPr txBox="1"/>
          <p:nvPr>
            <p:ph idx="1" type="body"/>
          </p:nvPr>
        </p:nvSpPr>
        <p:spPr>
          <a:xfrm>
            <a:off x="779462" y="1828800"/>
            <a:ext cx="7583486" cy="4208462"/>
          </a:xfrm>
          <a:prstGeom prst="rect">
            <a:avLst/>
          </a:prstGeom>
          <a:noFill/>
          <a:ln>
            <a:noFill/>
          </a:ln>
        </p:spPr>
        <p:txBody>
          <a:bodyPr anchorCtr="0" anchor="t" bIns="91425" lIns="91425" rIns="91425" tIns="91425"/>
          <a:lstStyle>
            <a:lvl1pPr indent="-142875" lvl="0" marL="282575" marR="0" rtl="0" algn="l">
              <a:spcBef>
                <a:spcPts val="2000"/>
              </a:spcBef>
              <a:spcAft>
                <a:spcPts val="0"/>
              </a:spcAft>
              <a:buClr>
                <a:srgbClr val="001D4D"/>
              </a:buClr>
              <a:buSzPct val="100000"/>
              <a:buFont typeface="Noto Sans Symbols"/>
              <a:buChar char="●"/>
              <a:defRPr b="0" i="0" sz="2200" u="none" cap="none" strike="noStrike">
                <a:solidFill>
                  <a:srgbClr val="001D4D"/>
                </a:solidFill>
                <a:latin typeface="Trebuchet MS"/>
                <a:ea typeface="Trebuchet MS"/>
                <a:cs typeface="Trebuchet MS"/>
                <a:sym typeface="Trebuchet MS"/>
              </a:defRPr>
            </a:lvl1pPr>
            <a:lvl2pPr indent="-171450" lvl="1" marL="577850" marR="0" rtl="0" algn="l">
              <a:spcBef>
                <a:spcPts val="600"/>
              </a:spcBef>
              <a:spcAft>
                <a:spcPts val="0"/>
              </a:spcAft>
              <a:buClr>
                <a:srgbClr val="001D4D"/>
              </a:buClr>
              <a:buSzPct val="100000"/>
              <a:buFont typeface="Noto Sans Symbols"/>
              <a:buChar char="●"/>
              <a:defRPr b="0" i="0" sz="2000" u="none" cap="none" strike="noStrike">
                <a:solidFill>
                  <a:srgbClr val="001D4D"/>
                </a:solidFill>
                <a:latin typeface="Trebuchet MS"/>
                <a:ea typeface="Trebuchet MS"/>
                <a:cs typeface="Trebuchet MS"/>
                <a:sym typeface="Trebuchet MS"/>
              </a:defRPr>
            </a:lvl2pPr>
            <a:lvl3pPr indent="-174625" lvl="2" marL="86042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3pPr>
            <a:lvl4pPr indent="-177800" lvl="3" marL="114300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4pPr>
            <a:lvl5pPr indent="-168275" lvl="4" marL="142557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Trebuchet MS"/>
                <a:ea typeface="Trebuchet MS"/>
                <a:cs typeface="Trebuchet MS"/>
                <a:sym typeface="Trebuchet MS"/>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Trebuchet MS"/>
                <a:ea typeface="Trebuchet MS"/>
                <a:cs typeface="Trebuchet MS"/>
                <a:sym typeface="Trebuchet MS"/>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Trebuchet MS"/>
                <a:ea typeface="Trebuchet MS"/>
                <a:cs typeface="Trebuchet MS"/>
                <a:sym typeface="Trebuchet MS"/>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Trebuchet MS"/>
                <a:ea typeface="Trebuchet MS"/>
                <a:cs typeface="Trebuchet MS"/>
                <a:sym typeface="Trebuchet MS"/>
              </a:defRPr>
            </a:lvl9pPr>
          </a:lstStyle>
          <a:p/>
        </p:txBody>
      </p:sp>
      <p:sp>
        <p:nvSpPr>
          <p:cNvPr id="28" name="Shape 28"/>
          <p:cNvSpPr txBox="1"/>
          <p:nvPr>
            <p:ph idx="10" type="dt"/>
          </p:nvPr>
        </p:nvSpPr>
        <p:spPr>
          <a:xfrm>
            <a:off x="381000" y="6288087"/>
            <a:ext cx="1887538" cy="365125"/>
          </a:xfrm>
          <a:prstGeom prst="rect">
            <a:avLst/>
          </a:prstGeom>
          <a:noFill/>
          <a:ln>
            <a:noFill/>
          </a:ln>
        </p:spPr>
        <p:txBody>
          <a:bodyPr anchorCtr="0" anchor="ctr" bIns="91425" lIns="91425" rIns="91425" tIns="91425"/>
          <a:lstStyle>
            <a:lvl1pPr indent="0" lvl="0" marL="0" marR="0" rtl="0" algn="l">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29" name="Shape 29"/>
          <p:cNvSpPr txBox="1"/>
          <p:nvPr>
            <p:ph idx="11" type="ftr"/>
          </p:nvPr>
        </p:nvSpPr>
        <p:spPr>
          <a:xfrm>
            <a:off x="3305175" y="6288087"/>
            <a:ext cx="5238750" cy="365125"/>
          </a:xfrm>
          <a:prstGeom prst="rect">
            <a:avLst/>
          </a:prstGeom>
          <a:noFill/>
          <a:ln>
            <a:noFill/>
          </a:ln>
        </p:spPr>
        <p:txBody>
          <a:bodyPr anchorCtr="0" anchor="ctr" bIns="91425" lIns="91425" rIns="91425" tIns="91425"/>
          <a:lstStyle>
            <a:lvl1pPr indent="0" lvl="0" marL="0" marR="0" rtl="0" algn="r">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30" name="Shape 30"/>
          <p:cNvSpPr txBox="1"/>
          <p:nvPr>
            <p:ph idx="12" type="sldNum"/>
          </p:nvPr>
        </p:nvSpPr>
        <p:spPr>
          <a:xfrm>
            <a:off x="8404225" y="219075"/>
            <a:ext cx="493713" cy="365125"/>
          </a:xfrm>
          <a:prstGeom prst="rect">
            <a:avLst/>
          </a:prstGeom>
          <a:noFill/>
          <a:ln>
            <a:noFill/>
          </a:ln>
        </p:spPr>
        <p:txBody>
          <a:bodyPr anchorCtr="0" anchor="ctr"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2"/>
                </a:solidFill>
                <a:latin typeface="Trebuchet MS"/>
                <a:ea typeface="Trebuchet MS"/>
                <a:cs typeface="Trebuchet MS"/>
                <a:sym typeface="Trebuchet MS"/>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31" name="Shape 31"/>
        <p:cNvGrpSpPr/>
        <p:nvPr/>
      </p:nvGrpSpPr>
      <p:grpSpPr>
        <a:xfrm>
          <a:off x="0" y="0"/>
          <a:ext cx="0" cy="0"/>
          <a:chOff x="0" y="0"/>
          <a:chExt cx="0" cy="0"/>
        </a:xfrm>
      </p:grpSpPr>
      <p:pic>
        <p:nvPicPr>
          <p:cNvPr descr="Overlay-SectionHeader.png" id="32" name="Shape 32"/>
          <p:cNvPicPr preferRelativeResize="0"/>
          <p:nvPr/>
        </p:nvPicPr>
        <p:blipFill rotWithShape="1">
          <a:blip r:embed="rId2">
            <a:alphaModFix/>
          </a:blip>
          <a:srcRect b="0" l="0" r="0" t="0"/>
          <a:stretch/>
        </p:blipFill>
        <p:spPr>
          <a:xfrm>
            <a:off x="381000" y="0"/>
            <a:ext cx="8826499" cy="6483349"/>
          </a:xfrm>
          <a:prstGeom prst="rect">
            <a:avLst/>
          </a:prstGeom>
          <a:noFill/>
          <a:ln>
            <a:noFill/>
          </a:ln>
        </p:spPr>
      </p:pic>
      <p:sp>
        <p:nvSpPr>
          <p:cNvPr id="33" name="Shape 33"/>
          <p:cNvSpPr txBox="1"/>
          <p:nvPr>
            <p:ph type="title"/>
          </p:nvPr>
        </p:nvSpPr>
        <p:spPr>
          <a:xfrm>
            <a:off x="779462" y="2591359"/>
            <a:ext cx="7583486" cy="1362075"/>
          </a:xfrm>
          <a:prstGeom prst="rect">
            <a:avLst/>
          </a:prstGeom>
          <a:noFill/>
          <a:ln>
            <a:noFill/>
          </a:ln>
        </p:spPr>
        <p:txBody>
          <a:bodyPr anchorCtr="0" anchor="b" bIns="91425" lIns="91425" rIns="91425" tIns="91425"/>
          <a:lstStyle>
            <a:lvl1pPr indent="0" lvl="0" marL="0" marR="0" rtl="0" algn="l">
              <a:spcBef>
                <a:spcPts val="0"/>
              </a:spcBef>
              <a:spcAft>
                <a:spcPts val="0"/>
              </a:spcAft>
              <a:buNone/>
              <a:defRPr b="1" i="0" sz="4400" u="none" cap="none" strike="noStrike">
                <a:solidFill>
                  <a:srgbClr val="001D4D"/>
                </a:solidFill>
                <a:latin typeface="Trebuchet MS"/>
                <a:ea typeface="Trebuchet MS"/>
                <a:cs typeface="Trebuchet MS"/>
                <a:sym typeface="Trebuchet MS"/>
              </a:defRPr>
            </a:lvl1pPr>
            <a:lvl2pPr indent="0" lvl="1"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2pPr>
            <a:lvl3pPr indent="0" lvl="2"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3pPr>
            <a:lvl4pPr indent="0" lvl="3"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4pPr>
            <a:lvl5pPr indent="0" lvl="4"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5pPr>
            <a:lvl6pPr indent="0" lvl="5" marL="4572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6pPr>
            <a:lvl7pPr indent="0" lvl="6" marL="9144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7pPr>
            <a:lvl8pPr indent="0" lvl="7" marL="13716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8pPr>
            <a:lvl9pPr indent="0" lvl="8" marL="18288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9pPr>
          </a:lstStyle>
          <a:p/>
        </p:txBody>
      </p:sp>
      <p:sp>
        <p:nvSpPr>
          <p:cNvPr id="34" name="Shape 34"/>
          <p:cNvSpPr txBox="1"/>
          <p:nvPr>
            <p:ph idx="1" type="body"/>
          </p:nvPr>
        </p:nvSpPr>
        <p:spPr>
          <a:xfrm>
            <a:off x="779462" y="3950353"/>
            <a:ext cx="7583486" cy="1500187"/>
          </a:xfrm>
          <a:prstGeom prst="rect">
            <a:avLst/>
          </a:prstGeom>
          <a:noFill/>
          <a:ln>
            <a:noFill/>
          </a:ln>
        </p:spPr>
        <p:txBody>
          <a:bodyPr anchorCtr="0" anchor="t" bIns="91425" lIns="91425" rIns="91425" tIns="91425"/>
          <a:lstStyle>
            <a:lvl1pPr indent="0" lvl="0" marL="0" marR="0" rtl="0" algn="l">
              <a:spcBef>
                <a:spcPts val="600"/>
              </a:spcBef>
              <a:spcAft>
                <a:spcPts val="0"/>
              </a:spcAft>
              <a:buClr>
                <a:srgbClr val="001D4D"/>
              </a:buClr>
              <a:buFont typeface="Noto Sans Symbols"/>
              <a:buNone/>
              <a:defRPr b="0" i="0" sz="2000" u="none" cap="none" strike="noStrike">
                <a:solidFill>
                  <a:srgbClr val="001D4D"/>
                </a:solidFill>
                <a:latin typeface="Trebuchet MS"/>
                <a:ea typeface="Trebuchet MS"/>
                <a:cs typeface="Trebuchet MS"/>
                <a:sym typeface="Trebuchet MS"/>
              </a:defRPr>
            </a:lvl1pPr>
            <a:lvl2pPr indent="0" lvl="1" marL="457200" marR="0" rtl="0" algn="l">
              <a:spcBef>
                <a:spcPts val="600"/>
              </a:spcBef>
              <a:spcAft>
                <a:spcPts val="0"/>
              </a:spcAft>
              <a:buClr>
                <a:srgbClr val="888888"/>
              </a:buClr>
              <a:buFont typeface="Noto Sans Symbols"/>
              <a:buNone/>
              <a:defRPr b="0" i="0" sz="1800" u="none" cap="none" strike="noStrike">
                <a:solidFill>
                  <a:srgbClr val="888888"/>
                </a:solidFill>
                <a:latin typeface="Trebuchet MS"/>
                <a:ea typeface="Trebuchet MS"/>
                <a:cs typeface="Trebuchet MS"/>
                <a:sym typeface="Trebuchet MS"/>
              </a:defRPr>
            </a:lvl2pPr>
            <a:lvl3pPr indent="0" lvl="2" marL="914400" marR="0" rtl="0" algn="l">
              <a:spcBef>
                <a:spcPts val="600"/>
              </a:spcBef>
              <a:spcAft>
                <a:spcPts val="0"/>
              </a:spcAft>
              <a:buClr>
                <a:srgbClr val="888888"/>
              </a:buClr>
              <a:buFont typeface="Noto Sans Symbols"/>
              <a:buNone/>
              <a:defRPr b="0" i="0" sz="1600" u="none" cap="none" strike="noStrike">
                <a:solidFill>
                  <a:srgbClr val="888888"/>
                </a:solidFill>
                <a:latin typeface="Trebuchet MS"/>
                <a:ea typeface="Trebuchet MS"/>
                <a:cs typeface="Trebuchet MS"/>
                <a:sym typeface="Trebuchet MS"/>
              </a:defRPr>
            </a:lvl3pPr>
            <a:lvl4pPr indent="0" lvl="3" marL="1371600" marR="0" rtl="0" algn="l">
              <a:spcBef>
                <a:spcPts val="600"/>
              </a:spcBef>
              <a:spcAft>
                <a:spcPts val="0"/>
              </a:spcAft>
              <a:buClr>
                <a:srgbClr val="888888"/>
              </a:buClr>
              <a:buFont typeface="Noto Sans Symbols"/>
              <a:buNone/>
              <a:defRPr b="0" i="0" sz="1400" u="none" cap="none" strike="noStrike">
                <a:solidFill>
                  <a:srgbClr val="888888"/>
                </a:solidFill>
                <a:latin typeface="Trebuchet MS"/>
                <a:ea typeface="Trebuchet MS"/>
                <a:cs typeface="Trebuchet MS"/>
                <a:sym typeface="Trebuchet MS"/>
              </a:defRPr>
            </a:lvl4pPr>
            <a:lvl5pPr indent="0" lvl="4" marL="1828800" marR="0" rtl="0" algn="l">
              <a:spcBef>
                <a:spcPts val="600"/>
              </a:spcBef>
              <a:spcAft>
                <a:spcPts val="0"/>
              </a:spcAft>
              <a:buClr>
                <a:srgbClr val="888888"/>
              </a:buClr>
              <a:buFont typeface="Noto Sans Symbols"/>
              <a:buNone/>
              <a:defRPr b="0" i="0" sz="1400" u="none" cap="none" strike="noStrike">
                <a:solidFill>
                  <a:srgbClr val="888888"/>
                </a:solidFill>
                <a:latin typeface="Trebuchet MS"/>
                <a:ea typeface="Trebuchet MS"/>
                <a:cs typeface="Trebuchet MS"/>
                <a:sym typeface="Trebuchet MS"/>
              </a:defRPr>
            </a:lvl5pPr>
            <a:lvl6pPr indent="0" lvl="5" marL="2286000" marR="0" rtl="0" algn="l">
              <a:spcBef>
                <a:spcPts val="280"/>
              </a:spcBef>
              <a:buClr>
                <a:srgbClr val="888888"/>
              </a:buClr>
              <a:buFont typeface="Arial"/>
              <a:buNone/>
              <a:defRPr b="0" i="0" sz="1400" u="none" cap="none" strike="noStrike">
                <a:solidFill>
                  <a:srgbClr val="888888"/>
                </a:solidFill>
                <a:latin typeface="Trebuchet MS"/>
                <a:ea typeface="Trebuchet MS"/>
                <a:cs typeface="Trebuchet MS"/>
                <a:sym typeface="Trebuchet MS"/>
              </a:defRPr>
            </a:lvl6pPr>
            <a:lvl7pPr indent="0" lvl="6" marL="2743200" marR="0" rtl="0" algn="l">
              <a:spcBef>
                <a:spcPts val="280"/>
              </a:spcBef>
              <a:buClr>
                <a:srgbClr val="888888"/>
              </a:buClr>
              <a:buFont typeface="Arial"/>
              <a:buNone/>
              <a:defRPr b="0" i="0" sz="1400" u="none" cap="none" strike="noStrike">
                <a:solidFill>
                  <a:srgbClr val="888888"/>
                </a:solidFill>
                <a:latin typeface="Trebuchet MS"/>
                <a:ea typeface="Trebuchet MS"/>
                <a:cs typeface="Trebuchet MS"/>
                <a:sym typeface="Trebuchet MS"/>
              </a:defRPr>
            </a:lvl7pPr>
            <a:lvl8pPr indent="0" lvl="7" marL="3200400" marR="0" rtl="0" algn="l">
              <a:spcBef>
                <a:spcPts val="280"/>
              </a:spcBef>
              <a:buClr>
                <a:srgbClr val="888888"/>
              </a:buClr>
              <a:buFont typeface="Arial"/>
              <a:buNone/>
              <a:defRPr b="0" i="0" sz="1400" u="none" cap="none" strike="noStrike">
                <a:solidFill>
                  <a:srgbClr val="888888"/>
                </a:solidFill>
                <a:latin typeface="Trebuchet MS"/>
                <a:ea typeface="Trebuchet MS"/>
                <a:cs typeface="Trebuchet MS"/>
                <a:sym typeface="Trebuchet MS"/>
              </a:defRPr>
            </a:lvl8pPr>
            <a:lvl9pPr indent="0" lvl="8" marL="3657600" marR="0" rtl="0" algn="l">
              <a:spcBef>
                <a:spcPts val="280"/>
              </a:spcBef>
              <a:buClr>
                <a:srgbClr val="888888"/>
              </a:buClr>
              <a:buFont typeface="Arial"/>
              <a:buNone/>
              <a:defRPr b="0" i="0" sz="1400" u="none" cap="none" strike="noStrike">
                <a:solidFill>
                  <a:srgbClr val="888888"/>
                </a:solidFill>
                <a:latin typeface="Trebuchet MS"/>
                <a:ea typeface="Trebuchet MS"/>
                <a:cs typeface="Trebuchet MS"/>
                <a:sym typeface="Trebuchet MS"/>
              </a:defRPr>
            </a:lvl9pPr>
          </a:lstStyle>
          <a:p/>
        </p:txBody>
      </p:sp>
      <p:sp>
        <p:nvSpPr>
          <p:cNvPr id="35" name="Shape 35"/>
          <p:cNvSpPr txBox="1"/>
          <p:nvPr>
            <p:ph idx="10" type="dt"/>
          </p:nvPr>
        </p:nvSpPr>
        <p:spPr>
          <a:xfrm>
            <a:off x="381000" y="6288087"/>
            <a:ext cx="1887538" cy="365125"/>
          </a:xfrm>
          <a:prstGeom prst="rect">
            <a:avLst/>
          </a:prstGeom>
          <a:noFill/>
          <a:ln>
            <a:noFill/>
          </a:ln>
        </p:spPr>
        <p:txBody>
          <a:bodyPr anchorCtr="0" anchor="ctr" bIns="91425" lIns="91425" rIns="91425" tIns="91425"/>
          <a:lstStyle>
            <a:lvl1pPr indent="0" lvl="0" marL="0" marR="0" rtl="0" algn="l">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36" name="Shape 36"/>
          <p:cNvSpPr txBox="1"/>
          <p:nvPr>
            <p:ph idx="11" type="ftr"/>
          </p:nvPr>
        </p:nvSpPr>
        <p:spPr>
          <a:xfrm>
            <a:off x="3305175" y="6288087"/>
            <a:ext cx="5238750" cy="365125"/>
          </a:xfrm>
          <a:prstGeom prst="rect">
            <a:avLst/>
          </a:prstGeom>
          <a:noFill/>
          <a:ln>
            <a:noFill/>
          </a:ln>
        </p:spPr>
        <p:txBody>
          <a:bodyPr anchorCtr="0" anchor="ctr" bIns="91425" lIns="91425" rIns="91425" tIns="91425"/>
          <a:lstStyle>
            <a:lvl1pPr indent="0" lvl="0" marL="0" marR="0" rtl="0" algn="r">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37" name="Shape 37"/>
          <p:cNvSpPr txBox="1"/>
          <p:nvPr>
            <p:ph idx="12" type="sldNum"/>
          </p:nvPr>
        </p:nvSpPr>
        <p:spPr>
          <a:xfrm>
            <a:off x="8404225" y="219075"/>
            <a:ext cx="493713" cy="365125"/>
          </a:xfrm>
          <a:prstGeom prst="rect">
            <a:avLst/>
          </a:prstGeom>
          <a:noFill/>
          <a:ln>
            <a:noFill/>
          </a:ln>
        </p:spPr>
        <p:txBody>
          <a:bodyPr anchorCtr="0" anchor="ctr"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2"/>
                </a:solidFill>
                <a:latin typeface="Trebuchet MS"/>
                <a:ea typeface="Trebuchet MS"/>
                <a:cs typeface="Trebuchet MS"/>
                <a:sym typeface="Trebuchet MS"/>
              </a:rPr>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Two Content">
    <p:spTree>
      <p:nvGrpSpPr>
        <p:cNvPr id="38" name="Shape 38"/>
        <p:cNvGrpSpPr/>
        <p:nvPr/>
      </p:nvGrpSpPr>
      <p:grpSpPr>
        <a:xfrm>
          <a:off x="0" y="0"/>
          <a:ext cx="0" cy="0"/>
          <a:chOff x="0" y="0"/>
          <a:chExt cx="0" cy="0"/>
        </a:xfrm>
      </p:grpSpPr>
      <p:pic>
        <p:nvPicPr>
          <p:cNvPr descr="Overlay-ContentSlides.png" id="39" name="Shape 39"/>
          <p:cNvPicPr preferRelativeResize="0"/>
          <p:nvPr/>
        </p:nvPicPr>
        <p:blipFill rotWithShape="1">
          <a:blip r:embed="rId2">
            <a:alphaModFix/>
          </a:blip>
          <a:srcRect b="0" l="0" r="0" t="0"/>
          <a:stretch/>
        </p:blipFill>
        <p:spPr>
          <a:xfrm>
            <a:off x="150813" y="187325"/>
            <a:ext cx="8828086" cy="6481762"/>
          </a:xfrm>
          <a:prstGeom prst="rect">
            <a:avLst/>
          </a:prstGeom>
          <a:noFill/>
          <a:ln>
            <a:noFill/>
          </a:ln>
        </p:spPr>
      </p:pic>
      <p:sp>
        <p:nvSpPr>
          <p:cNvPr id="40" name="Shape 40"/>
          <p:cNvSpPr txBox="1"/>
          <p:nvPr>
            <p:ph type="title"/>
          </p:nvPr>
        </p:nvSpPr>
        <p:spPr>
          <a:xfrm>
            <a:off x="779462" y="381000"/>
            <a:ext cx="7583486" cy="1044575"/>
          </a:xfrm>
          <a:prstGeom prst="rect">
            <a:avLst/>
          </a:prstGeom>
          <a:noFill/>
          <a:ln>
            <a:noFill/>
          </a:ln>
        </p:spPr>
        <p:txBody>
          <a:bodyPr anchorCtr="0" anchor="b" bIns="91425" lIns="91425" rIns="91425" tIns="91425"/>
          <a:lstStyle>
            <a:lvl1pPr indent="0" lvl="0"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1pPr>
            <a:lvl2pPr indent="0" lvl="1"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2pPr>
            <a:lvl3pPr indent="0" lvl="2"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3pPr>
            <a:lvl4pPr indent="0" lvl="3"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4pPr>
            <a:lvl5pPr indent="0" lvl="4"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5pPr>
            <a:lvl6pPr indent="0" lvl="5" marL="4572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6pPr>
            <a:lvl7pPr indent="0" lvl="6" marL="9144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7pPr>
            <a:lvl8pPr indent="0" lvl="7" marL="13716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8pPr>
            <a:lvl9pPr indent="0" lvl="8" marL="18288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9pPr>
          </a:lstStyle>
          <a:p/>
        </p:txBody>
      </p:sp>
      <p:sp>
        <p:nvSpPr>
          <p:cNvPr id="41" name="Shape 41"/>
          <p:cNvSpPr txBox="1"/>
          <p:nvPr>
            <p:ph idx="1" type="body"/>
          </p:nvPr>
        </p:nvSpPr>
        <p:spPr>
          <a:xfrm>
            <a:off x="779462" y="1828800"/>
            <a:ext cx="3657600" cy="4219575"/>
          </a:xfrm>
          <a:prstGeom prst="rect">
            <a:avLst/>
          </a:prstGeom>
          <a:noFill/>
          <a:ln>
            <a:noFill/>
          </a:ln>
        </p:spPr>
        <p:txBody>
          <a:bodyPr anchorCtr="0" anchor="t" bIns="91425" lIns="91425" rIns="91425" tIns="91425"/>
          <a:lstStyle>
            <a:lvl1pPr indent="-155575" lvl="0" marL="282575" marR="0" rtl="0" algn="l">
              <a:spcBef>
                <a:spcPts val="2000"/>
              </a:spcBef>
              <a:spcAft>
                <a:spcPts val="0"/>
              </a:spcAft>
              <a:buClr>
                <a:srgbClr val="001D4D"/>
              </a:buClr>
              <a:buSzPct val="100000"/>
              <a:buFont typeface="Noto Sans Symbols"/>
              <a:buChar char="●"/>
              <a:defRPr b="0" i="0" sz="2000" u="none" cap="none" strike="noStrike">
                <a:solidFill>
                  <a:srgbClr val="001D4D"/>
                </a:solidFill>
                <a:latin typeface="Trebuchet MS"/>
                <a:ea typeface="Trebuchet MS"/>
                <a:cs typeface="Trebuchet MS"/>
                <a:sym typeface="Trebuchet MS"/>
              </a:defRPr>
            </a:lvl1pPr>
            <a:lvl2pPr indent="-184150" lvl="1" marL="57785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2pPr>
            <a:lvl3pPr indent="-174625" lvl="2" marL="86042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3pPr>
            <a:lvl4pPr indent="-177800" lvl="3" marL="114300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4pPr>
            <a:lvl5pPr indent="-168275" lvl="4" marL="142557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5pPr>
            <a:lvl6pPr indent="-114300" lvl="5" marL="25146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6pPr>
            <a:lvl7pPr indent="-114300" lvl="6" marL="29718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7pPr>
            <a:lvl8pPr indent="-114300" lvl="7" marL="34290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8pPr>
            <a:lvl9pPr indent="-114300" lvl="8" marL="38862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9pPr>
          </a:lstStyle>
          <a:p/>
        </p:txBody>
      </p:sp>
      <p:sp>
        <p:nvSpPr>
          <p:cNvPr id="42" name="Shape 42"/>
          <p:cNvSpPr txBox="1"/>
          <p:nvPr>
            <p:ph idx="2" type="body"/>
          </p:nvPr>
        </p:nvSpPr>
        <p:spPr>
          <a:xfrm>
            <a:off x="4688541" y="1828800"/>
            <a:ext cx="3657600" cy="4219575"/>
          </a:xfrm>
          <a:prstGeom prst="rect">
            <a:avLst/>
          </a:prstGeom>
          <a:noFill/>
          <a:ln>
            <a:noFill/>
          </a:ln>
        </p:spPr>
        <p:txBody>
          <a:bodyPr anchorCtr="0" anchor="t" bIns="91425" lIns="91425" rIns="91425" tIns="91425"/>
          <a:lstStyle>
            <a:lvl1pPr indent="-155575" lvl="0" marL="282575" marR="0" rtl="0" algn="l">
              <a:spcBef>
                <a:spcPts val="2000"/>
              </a:spcBef>
              <a:spcAft>
                <a:spcPts val="0"/>
              </a:spcAft>
              <a:buClr>
                <a:srgbClr val="001D4D"/>
              </a:buClr>
              <a:buSzPct val="100000"/>
              <a:buFont typeface="Noto Sans Symbols"/>
              <a:buChar char="●"/>
              <a:defRPr b="0" i="0" sz="2000" u="none" cap="none" strike="noStrike">
                <a:solidFill>
                  <a:srgbClr val="001D4D"/>
                </a:solidFill>
                <a:latin typeface="Trebuchet MS"/>
                <a:ea typeface="Trebuchet MS"/>
                <a:cs typeface="Trebuchet MS"/>
                <a:sym typeface="Trebuchet MS"/>
              </a:defRPr>
            </a:lvl1pPr>
            <a:lvl2pPr indent="-184150" lvl="1" marL="57785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2pPr>
            <a:lvl3pPr indent="-174625" lvl="2" marL="86042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3pPr>
            <a:lvl4pPr indent="-177800" lvl="3" marL="114300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4pPr>
            <a:lvl5pPr indent="-168275" lvl="4" marL="142557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5pPr>
            <a:lvl6pPr indent="-114300" lvl="5" marL="25146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6pPr>
            <a:lvl7pPr indent="-114300" lvl="6" marL="29718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7pPr>
            <a:lvl8pPr indent="-114300" lvl="7" marL="34290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8pPr>
            <a:lvl9pPr indent="-114300" lvl="8" marL="38862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9pPr>
          </a:lstStyle>
          <a:p/>
        </p:txBody>
      </p:sp>
      <p:sp>
        <p:nvSpPr>
          <p:cNvPr id="43" name="Shape 43"/>
          <p:cNvSpPr txBox="1"/>
          <p:nvPr>
            <p:ph idx="10" type="dt"/>
          </p:nvPr>
        </p:nvSpPr>
        <p:spPr>
          <a:xfrm>
            <a:off x="381000" y="6288087"/>
            <a:ext cx="1887538" cy="365125"/>
          </a:xfrm>
          <a:prstGeom prst="rect">
            <a:avLst/>
          </a:prstGeom>
          <a:noFill/>
          <a:ln>
            <a:noFill/>
          </a:ln>
        </p:spPr>
        <p:txBody>
          <a:bodyPr anchorCtr="0" anchor="ctr" bIns="91425" lIns="91425" rIns="91425" tIns="91425"/>
          <a:lstStyle>
            <a:lvl1pPr indent="0" lvl="0" marL="0" marR="0" rtl="0" algn="l">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44" name="Shape 44"/>
          <p:cNvSpPr txBox="1"/>
          <p:nvPr>
            <p:ph idx="11" type="ftr"/>
          </p:nvPr>
        </p:nvSpPr>
        <p:spPr>
          <a:xfrm>
            <a:off x="3305175" y="6288087"/>
            <a:ext cx="5238750" cy="365125"/>
          </a:xfrm>
          <a:prstGeom prst="rect">
            <a:avLst/>
          </a:prstGeom>
          <a:noFill/>
          <a:ln>
            <a:noFill/>
          </a:ln>
        </p:spPr>
        <p:txBody>
          <a:bodyPr anchorCtr="0" anchor="ctr" bIns="91425" lIns="91425" rIns="91425" tIns="91425"/>
          <a:lstStyle>
            <a:lvl1pPr indent="0" lvl="0" marL="0" marR="0" rtl="0" algn="r">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45" name="Shape 45"/>
          <p:cNvSpPr txBox="1"/>
          <p:nvPr>
            <p:ph idx="12" type="sldNum"/>
          </p:nvPr>
        </p:nvSpPr>
        <p:spPr>
          <a:xfrm>
            <a:off x="8404225" y="219075"/>
            <a:ext cx="493713" cy="365125"/>
          </a:xfrm>
          <a:prstGeom prst="rect">
            <a:avLst/>
          </a:prstGeom>
          <a:noFill/>
          <a:ln>
            <a:noFill/>
          </a:ln>
        </p:spPr>
        <p:txBody>
          <a:bodyPr anchorCtr="0" anchor="ctr"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2"/>
                </a:solidFill>
                <a:latin typeface="Trebuchet MS"/>
                <a:ea typeface="Trebuchet MS"/>
                <a:cs typeface="Trebuchet MS"/>
                <a:sym typeface="Trebuchet MS"/>
              </a:rPr>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TxTwoObj">
  <p:cSld name="Comparison">
    <p:spTree>
      <p:nvGrpSpPr>
        <p:cNvPr id="46" name="Shape 46"/>
        <p:cNvGrpSpPr/>
        <p:nvPr/>
      </p:nvGrpSpPr>
      <p:grpSpPr>
        <a:xfrm>
          <a:off x="0" y="0"/>
          <a:ext cx="0" cy="0"/>
          <a:chOff x="0" y="0"/>
          <a:chExt cx="0" cy="0"/>
        </a:xfrm>
      </p:grpSpPr>
      <p:pic>
        <p:nvPicPr>
          <p:cNvPr descr="Overlay-ContentSlides.png" id="47" name="Shape 47"/>
          <p:cNvPicPr preferRelativeResize="0"/>
          <p:nvPr/>
        </p:nvPicPr>
        <p:blipFill rotWithShape="1">
          <a:blip r:embed="rId2">
            <a:alphaModFix/>
          </a:blip>
          <a:srcRect b="0" l="0" r="0" t="0"/>
          <a:stretch/>
        </p:blipFill>
        <p:spPr>
          <a:xfrm>
            <a:off x="150813" y="187325"/>
            <a:ext cx="8828086" cy="6481762"/>
          </a:xfrm>
          <a:prstGeom prst="rect">
            <a:avLst/>
          </a:prstGeom>
          <a:noFill/>
          <a:ln>
            <a:noFill/>
          </a:ln>
        </p:spPr>
      </p:pic>
      <p:cxnSp>
        <p:nvCxnSpPr>
          <p:cNvPr id="48" name="Shape 48"/>
          <p:cNvCxnSpPr/>
          <p:nvPr/>
        </p:nvCxnSpPr>
        <p:spPr>
          <a:xfrm>
            <a:off x="874712" y="2286000"/>
            <a:ext cx="3562350" cy="1587"/>
          </a:xfrm>
          <a:prstGeom prst="straightConnector1">
            <a:avLst/>
          </a:prstGeom>
          <a:noFill/>
          <a:ln cap="flat" cmpd="sng" w="19050">
            <a:solidFill>
              <a:schemeClr val="lt1"/>
            </a:solidFill>
            <a:prstDash val="solid"/>
            <a:round/>
            <a:headEnd len="med" w="med" type="none"/>
            <a:tailEnd len="med" w="med" type="none"/>
          </a:ln>
        </p:spPr>
      </p:cxnSp>
      <p:cxnSp>
        <p:nvCxnSpPr>
          <p:cNvPr id="49" name="Shape 49"/>
          <p:cNvCxnSpPr/>
          <p:nvPr/>
        </p:nvCxnSpPr>
        <p:spPr>
          <a:xfrm>
            <a:off x="4816475" y="2286000"/>
            <a:ext cx="3565525" cy="1587"/>
          </a:xfrm>
          <a:prstGeom prst="straightConnector1">
            <a:avLst/>
          </a:prstGeom>
          <a:noFill/>
          <a:ln cap="flat" cmpd="sng" w="19050">
            <a:solidFill>
              <a:schemeClr val="lt1"/>
            </a:solidFill>
            <a:prstDash val="solid"/>
            <a:round/>
            <a:headEnd len="med" w="med" type="none"/>
            <a:tailEnd len="med" w="med" type="none"/>
          </a:ln>
        </p:spPr>
      </p:cxnSp>
      <p:cxnSp>
        <p:nvCxnSpPr>
          <p:cNvPr id="50" name="Shape 50"/>
          <p:cNvCxnSpPr/>
          <p:nvPr/>
        </p:nvCxnSpPr>
        <p:spPr>
          <a:xfrm>
            <a:off x="874712" y="2286000"/>
            <a:ext cx="3562350" cy="1587"/>
          </a:xfrm>
          <a:prstGeom prst="straightConnector1">
            <a:avLst/>
          </a:prstGeom>
          <a:noFill/>
          <a:ln cap="flat" cmpd="sng" w="19050">
            <a:solidFill>
              <a:schemeClr val="lt1"/>
            </a:solidFill>
            <a:prstDash val="solid"/>
            <a:round/>
            <a:headEnd len="med" w="med" type="none"/>
            <a:tailEnd len="med" w="med" type="none"/>
          </a:ln>
        </p:spPr>
      </p:cxnSp>
      <p:cxnSp>
        <p:nvCxnSpPr>
          <p:cNvPr id="51" name="Shape 51"/>
          <p:cNvCxnSpPr/>
          <p:nvPr/>
        </p:nvCxnSpPr>
        <p:spPr>
          <a:xfrm>
            <a:off x="4816475" y="2286000"/>
            <a:ext cx="3565525" cy="1587"/>
          </a:xfrm>
          <a:prstGeom prst="straightConnector1">
            <a:avLst/>
          </a:prstGeom>
          <a:noFill/>
          <a:ln cap="flat" cmpd="sng" w="19050">
            <a:solidFill>
              <a:schemeClr val="lt1"/>
            </a:solidFill>
            <a:prstDash val="solid"/>
            <a:round/>
            <a:headEnd len="med" w="med" type="none"/>
            <a:tailEnd len="med" w="med" type="none"/>
          </a:ln>
        </p:spPr>
      </p:cxnSp>
      <p:sp>
        <p:nvSpPr>
          <p:cNvPr id="52" name="Shape 52"/>
          <p:cNvSpPr txBox="1"/>
          <p:nvPr>
            <p:ph type="title"/>
          </p:nvPr>
        </p:nvSpPr>
        <p:spPr>
          <a:xfrm>
            <a:off x="779462" y="381000"/>
            <a:ext cx="7583486" cy="1044387"/>
          </a:xfrm>
          <a:prstGeom prst="rect">
            <a:avLst/>
          </a:prstGeom>
          <a:noFill/>
          <a:ln>
            <a:noFill/>
          </a:ln>
        </p:spPr>
        <p:txBody>
          <a:bodyPr anchorCtr="0" anchor="b" bIns="91425" lIns="91425" rIns="91425" tIns="91425"/>
          <a:lstStyle>
            <a:lvl1pPr indent="0" lvl="0"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1pPr>
            <a:lvl2pPr indent="0" lvl="1"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2pPr>
            <a:lvl3pPr indent="0" lvl="2"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3pPr>
            <a:lvl4pPr indent="0" lvl="3"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4pPr>
            <a:lvl5pPr indent="0" lvl="4"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5pPr>
            <a:lvl6pPr indent="0" lvl="5" marL="4572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6pPr>
            <a:lvl7pPr indent="0" lvl="6" marL="9144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7pPr>
            <a:lvl8pPr indent="0" lvl="7" marL="13716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8pPr>
            <a:lvl9pPr indent="0" lvl="8" marL="18288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9pPr>
          </a:lstStyle>
          <a:p/>
        </p:txBody>
      </p:sp>
      <p:sp>
        <p:nvSpPr>
          <p:cNvPr id="53" name="Shape 53"/>
          <p:cNvSpPr txBox="1"/>
          <p:nvPr>
            <p:ph idx="1" type="body"/>
          </p:nvPr>
        </p:nvSpPr>
        <p:spPr>
          <a:xfrm>
            <a:off x="779462" y="1438834"/>
            <a:ext cx="3657600" cy="789828"/>
          </a:xfrm>
          <a:prstGeom prst="rect">
            <a:avLst/>
          </a:prstGeom>
          <a:noFill/>
          <a:ln>
            <a:noFill/>
          </a:ln>
        </p:spPr>
        <p:txBody>
          <a:bodyPr anchorCtr="0" anchor="b" bIns="91425" lIns="91425" rIns="91425" tIns="91425"/>
          <a:lstStyle>
            <a:lvl1pPr indent="0" lvl="0" marL="0" marR="0" rtl="0" algn="ctr">
              <a:lnSpc>
                <a:spcPct val="107142"/>
              </a:lnSpc>
              <a:spcBef>
                <a:spcPts val="0"/>
              </a:spcBef>
              <a:spcAft>
                <a:spcPts val="0"/>
              </a:spcAft>
              <a:buClr>
                <a:srgbClr val="001D4D"/>
              </a:buClr>
              <a:buFont typeface="Noto Sans Symbols"/>
              <a:buNone/>
              <a:defRPr b="0" i="0" sz="2800" u="none" cap="none" strike="noStrike">
                <a:solidFill>
                  <a:srgbClr val="001D4D"/>
                </a:solidFill>
                <a:latin typeface="Trebuchet MS"/>
                <a:ea typeface="Trebuchet MS"/>
                <a:cs typeface="Trebuchet MS"/>
                <a:sym typeface="Trebuchet MS"/>
              </a:defRPr>
            </a:lvl1pPr>
            <a:lvl2pPr indent="0" lvl="1" marL="457200" marR="0" rtl="0" algn="l">
              <a:spcBef>
                <a:spcPts val="600"/>
              </a:spcBef>
              <a:spcAft>
                <a:spcPts val="0"/>
              </a:spcAft>
              <a:buClr>
                <a:srgbClr val="001D4D"/>
              </a:buClr>
              <a:buFont typeface="Noto Sans Symbols"/>
              <a:buNone/>
              <a:defRPr b="1" i="0" sz="2000" u="none" cap="none" strike="noStrike">
                <a:solidFill>
                  <a:srgbClr val="001D4D"/>
                </a:solidFill>
                <a:latin typeface="Trebuchet MS"/>
                <a:ea typeface="Trebuchet MS"/>
                <a:cs typeface="Trebuchet MS"/>
                <a:sym typeface="Trebuchet MS"/>
              </a:defRPr>
            </a:lvl2pPr>
            <a:lvl3pPr indent="0" lvl="2" marL="914400" marR="0" rtl="0" algn="l">
              <a:spcBef>
                <a:spcPts val="600"/>
              </a:spcBef>
              <a:spcAft>
                <a:spcPts val="0"/>
              </a:spcAft>
              <a:buClr>
                <a:srgbClr val="001D4D"/>
              </a:buClr>
              <a:buFont typeface="Noto Sans Symbols"/>
              <a:buNone/>
              <a:defRPr b="1" i="0" sz="1800" u="none" cap="none" strike="noStrike">
                <a:solidFill>
                  <a:srgbClr val="001D4D"/>
                </a:solidFill>
                <a:latin typeface="Trebuchet MS"/>
                <a:ea typeface="Trebuchet MS"/>
                <a:cs typeface="Trebuchet MS"/>
                <a:sym typeface="Trebuchet MS"/>
              </a:defRPr>
            </a:lvl3pPr>
            <a:lvl4pPr indent="0" lvl="3" marL="1371600" marR="0" rtl="0" algn="l">
              <a:spcBef>
                <a:spcPts val="600"/>
              </a:spcBef>
              <a:spcAft>
                <a:spcPts val="0"/>
              </a:spcAft>
              <a:buClr>
                <a:srgbClr val="001D4D"/>
              </a:buClr>
              <a:buFont typeface="Noto Sans Symbols"/>
              <a:buNone/>
              <a:defRPr b="1" i="0" sz="1600" u="none" cap="none" strike="noStrike">
                <a:solidFill>
                  <a:srgbClr val="001D4D"/>
                </a:solidFill>
                <a:latin typeface="Trebuchet MS"/>
                <a:ea typeface="Trebuchet MS"/>
                <a:cs typeface="Trebuchet MS"/>
                <a:sym typeface="Trebuchet MS"/>
              </a:defRPr>
            </a:lvl4pPr>
            <a:lvl5pPr indent="0" lvl="4" marL="1828800" marR="0" rtl="0" algn="l">
              <a:spcBef>
                <a:spcPts val="600"/>
              </a:spcBef>
              <a:spcAft>
                <a:spcPts val="0"/>
              </a:spcAft>
              <a:buClr>
                <a:srgbClr val="001D4D"/>
              </a:buClr>
              <a:buFont typeface="Noto Sans Symbols"/>
              <a:buNone/>
              <a:defRPr b="1" i="0" sz="1600" u="none" cap="none" strike="noStrike">
                <a:solidFill>
                  <a:srgbClr val="001D4D"/>
                </a:solidFill>
                <a:latin typeface="Trebuchet MS"/>
                <a:ea typeface="Trebuchet MS"/>
                <a:cs typeface="Trebuchet MS"/>
                <a:sym typeface="Trebuchet MS"/>
              </a:defRPr>
            </a:lvl5pPr>
            <a:lvl6pPr indent="0" lvl="5" marL="2286000" marR="0" rtl="0" algn="l">
              <a:spcBef>
                <a:spcPts val="320"/>
              </a:spcBef>
              <a:buClr>
                <a:schemeClr val="dk1"/>
              </a:buClr>
              <a:buFont typeface="Arial"/>
              <a:buNone/>
              <a:defRPr b="1" i="0" sz="1600" u="none" cap="none" strike="noStrike">
                <a:solidFill>
                  <a:schemeClr val="dk1"/>
                </a:solidFill>
                <a:latin typeface="Trebuchet MS"/>
                <a:ea typeface="Trebuchet MS"/>
                <a:cs typeface="Trebuchet MS"/>
                <a:sym typeface="Trebuchet MS"/>
              </a:defRPr>
            </a:lvl6pPr>
            <a:lvl7pPr indent="0" lvl="6" marL="2743200" marR="0" rtl="0" algn="l">
              <a:spcBef>
                <a:spcPts val="320"/>
              </a:spcBef>
              <a:buClr>
                <a:schemeClr val="dk1"/>
              </a:buClr>
              <a:buFont typeface="Arial"/>
              <a:buNone/>
              <a:defRPr b="1" i="0" sz="1600" u="none" cap="none" strike="noStrike">
                <a:solidFill>
                  <a:schemeClr val="dk1"/>
                </a:solidFill>
                <a:latin typeface="Trebuchet MS"/>
                <a:ea typeface="Trebuchet MS"/>
                <a:cs typeface="Trebuchet MS"/>
                <a:sym typeface="Trebuchet MS"/>
              </a:defRPr>
            </a:lvl7pPr>
            <a:lvl8pPr indent="0" lvl="7" marL="3200400" marR="0" rtl="0" algn="l">
              <a:spcBef>
                <a:spcPts val="320"/>
              </a:spcBef>
              <a:buClr>
                <a:schemeClr val="dk1"/>
              </a:buClr>
              <a:buFont typeface="Arial"/>
              <a:buNone/>
              <a:defRPr b="1" i="0" sz="1600" u="none" cap="none" strike="noStrike">
                <a:solidFill>
                  <a:schemeClr val="dk1"/>
                </a:solidFill>
                <a:latin typeface="Trebuchet MS"/>
                <a:ea typeface="Trebuchet MS"/>
                <a:cs typeface="Trebuchet MS"/>
                <a:sym typeface="Trebuchet MS"/>
              </a:defRPr>
            </a:lvl8pPr>
            <a:lvl9pPr indent="0" lvl="8" marL="3657600" marR="0" rtl="0" algn="l">
              <a:spcBef>
                <a:spcPts val="320"/>
              </a:spcBef>
              <a:buClr>
                <a:schemeClr val="dk1"/>
              </a:buClr>
              <a:buFont typeface="Arial"/>
              <a:buNone/>
              <a:defRPr b="1" i="0" sz="1600" u="none" cap="none" strike="noStrike">
                <a:solidFill>
                  <a:schemeClr val="dk1"/>
                </a:solidFill>
                <a:latin typeface="Trebuchet MS"/>
                <a:ea typeface="Trebuchet MS"/>
                <a:cs typeface="Trebuchet MS"/>
                <a:sym typeface="Trebuchet MS"/>
              </a:defRPr>
            </a:lvl9pPr>
          </a:lstStyle>
          <a:p/>
        </p:txBody>
      </p:sp>
      <p:sp>
        <p:nvSpPr>
          <p:cNvPr id="54" name="Shape 54"/>
          <p:cNvSpPr txBox="1"/>
          <p:nvPr>
            <p:ph idx="2" type="body"/>
          </p:nvPr>
        </p:nvSpPr>
        <p:spPr>
          <a:xfrm>
            <a:off x="779462" y="2362199"/>
            <a:ext cx="3657600" cy="3686174"/>
          </a:xfrm>
          <a:prstGeom prst="rect">
            <a:avLst/>
          </a:prstGeom>
          <a:noFill/>
          <a:ln>
            <a:noFill/>
          </a:ln>
        </p:spPr>
        <p:txBody>
          <a:bodyPr anchorCtr="0" anchor="t" bIns="91425" lIns="91425" rIns="91425" tIns="91425"/>
          <a:lstStyle>
            <a:lvl1pPr indent="-155575" lvl="0" marL="282575" marR="0" rtl="0" algn="l">
              <a:spcBef>
                <a:spcPts val="2000"/>
              </a:spcBef>
              <a:spcAft>
                <a:spcPts val="0"/>
              </a:spcAft>
              <a:buClr>
                <a:srgbClr val="001D4D"/>
              </a:buClr>
              <a:buSzPct val="100000"/>
              <a:buFont typeface="Noto Sans Symbols"/>
              <a:buChar char="●"/>
              <a:defRPr b="0" i="0" sz="2000" u="none" cap="none" strike="noStrike">
                <a:solidFill>
                  <a:srgbClr val="001D4D"/>
                </a:solidFill>
                <a:latin typeface="Trebuchet MS"/>
                <a:ea typeface="Trebuchet MS"/>
                <a:cs typeface="Trebuchet MS"/>
                <a:sym typeface="Trebuchet MS"/>
              </a:defRPr>
            </a:lvl1pPr>
            <a:lvl2pPr indent="-184150" lvl="1" marL="57785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2pPr>
            <a:lvl3pPr indent="-174625" lvl="2" marL="86042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3pPr>
            <a:lvl4pPr indent="-177800" lvl="3" marL="114300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4pPr>
            <a:lvl5pPr indent="-168275" lvl="4" marL="142557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5pPr>
            <a:lvl6pPr indent="-127000" lvl="5" marL="2514600" marR="0" rtl="0" algn="l">
              <a:spcBef>
                <a:spcPts val="320"/>
              </a:spcBef>
              <a:buClr>
                <a:schemeClr val="dk1"/>
              </a:buClr>
              <a:buSzPct val="100000"/>
              <a:buFont typeface="Arial"/>
              <a:buChar char="•"/>
              <a:defRPr b="0" i="0" sz="1600" u="none" cap="none" strike="noStrike">
                <a:solidFill>
                  <a:schemeClr val="dk1"/>
                </a:solidFill>
                <a:latin typeface="Trebuchet MS"/>
                <a:ea typeface="Trebuchet MS"/>
                <a:cs typeface="Trebuchet MS"/>
                <a:sym typeface="Trebuchet MS"/>
              </a:defRPr>
            </a:lvl6pPr>
            <a:lvl7pPr indent="-127000" lvl="6" marL="2971800" marR="0" rtl="0" algn="l">
              <a:spcBef>
                <a:spcPts val="320"/>
              </a:spcBef>
              <a:buClr>
                <a:schemeClr val="dk1"/>
              </a:buClr>
              <a:buSzPct val="100000"/>
              <a:buFont typeface="Arial"/>
              <a:buChar char="•"/>
              <a:defRPr b="0" i="0" sz="1600" u="none" cap="none" strike="noStrike">
                <a:solidFill>
                  <a:schemeClr val="dk1"/>
                </a:solidFill>
                <a:latin typeface="Trebuchet MS"/>
                <a:ea typeface="Trebuchet MS"/>
                <a:cs typeface="Trebuchet MS"/>
                <a:sym typeface="Trebuchet MS"/>
              </a:defRPr>
            </a:lvl7pPr>
            <a:lvl8pPr indent="-127000" lvl="7" marL="3429000" marR="0" rtl="0" algn="l">
              <a:spcBef>
                <a:spcPts val="320"/>
              </a:spcBef>
              <a:buClr>
                <a:schemeClr val="dk1"/>
              </a:buClr>
              <a:buSzPct val="100000"/>
              <a:buFont typeface="Arial"/>
              <a:buChar char="•"/>
              <a:defRPr b="0" i="0" sz="1600" u="none" cap="none" strike="noStrike">
                <a:solidFill>
                  <a:schemeClr val="dk1"/>
                </a:solidFill>
                <a:latin typeface="Trebuchet MS"/>
                <a:ea typeface="Trebuchet MS"/>
                <a:cs typeface="Trebuchet MS"/>
                <a:sym typeface="Trebuchet MS"/>
              </a:defRPr>
            </a:lvl8pPr>
            <a:lvl9pPr indent="-127000" lvl="8" marL="3886200" marR="0" rtl="0" algn="l">
              <a:spcBef>
                <a:spcPts val="320"/>
              </a:spcBef>
              <a:buClr>
                <a:schemeClr val="dk1"/>
              </a:buClr>
              <a:buSzPct val="100000"/>
              <a:buFont typeface="Arial"/>
              <a:buChar char="•"/>
              <a:defRPr b="0" i="0" sz="1600" u="none" cap="none" strike="noStrike">
                <a:solidFill>
                  <a:schemeClr val="dk1"/>
                </a:solidFill>
                <a:latin typeface="Trebuchet MS"/>
                <a:ea typeface="Trebuchet MS"/>
                <a:cs typeface="Trebuchet MS"/>
                <a:sym typeface="Trebuchet MS"/>
              </a:defRPr>
            </a:lvl9pPr>
          </a:lstStyle>
          <a:p/>
        </p:txBody>
      </p:sp>
      <p:sp>
        <p:nvSpPr>
          <p:cNvPr id="55" name="Shape 55"/>
          <p:cNvSpPr txBox="1"/>
          <p:nvPr>
            <p:ph idx="3" type="body"/>
          </p:nvPr>
        </p:nvSpPr>
        <p:spPr>
          <a:xfrm>
            <a:off x="4705350" y="1438834"/>
            <a:ext cx="3657600" cy="789828"/>
          </a:xfrm>
          <a:prstGeom prst="rect">
            <a:avLst/>
          </a:prstGeom>
          <a:noFill/>
          <a:ln>
            <a:noFill/>
          </a:ln>
        </p:spPr>
        <p:txBody>
          <a:bodyPr anchorCtr="0" anchor="b" bIns="91425" lIns="91425" rIns="91425" tIns="91425"/>
          <a:lstStyle>
            <a:lvl1pPr indent="0" lvl="0" marL="0" marR="0" rtl="0" algn="ctr">
              <a:lnSpc>
                <a:spcPct val="107142"/>
              </a:lnSpc>
              <a:spcBef>
                <a:spcPts val="0"/>
              </a:spcBef>
              <a:spcAft>
                <a:spcPts val="0"/>
              </a:spcAft>
              <a:buClr>
                <a:srgbClr val="001D4D"/>
              </a:buClr>
              <a:buFont typeface="Noto Sans Symbols"/>
              <a:buNone/>
              <a:defRPr b="0" i="0" sz="2800" u="none" cap="none" strike="noStrike">
                <a:solidFill>
                  <a:srgbClr val="001D4D"/>
                </a:solidFill>
                <a:latin typeface="Trebuchet MS"/>
                <a:ea typeface="Trebuchet MS"/>
                <a:cs typeface="Trebuchet MS"/>
                <a:sym typeface="Trebuchet MS"/>
              </a:defRPr>
            </a:lvl1pPr>
            <a:lvl2pPr indent="0" lvl="1" marL="457200" marR="0" rtl="0" algn="l">
              <a:spcBef>
                <a:spcPts val="600"/>
              </a:spcBef>
              <a:spcAft>
                <a:spcPts val="0"/>
              </a:spcAft>
              <a:buClr>
                <a:srgbClr val="001D4D"/>
              </a:buClr>
              <a:buFont typeface="Noto Sans Symbols"/>
              <a:buNone/>
              <a:defRPr b="1" i="0" sz="2000" u="none" cap="none" strike="noStrike">
                <a:solidFill>
                  <a:srgbClr val="001D4D"/>
                </a:solidFill>
                <a:latin typeface="Trebuchet MS"/>
                <a:ea typeface="Trebuchet MS"/>
                <a:cs typeface="Trebuchet MS"/>
                <a:sym typeface="Trebuchet MS"/>
              </a:defRPr>
            </a:lvl2pPr>
            <a:lvl3pPr indent="0" lvl="2" marL="914400" marR="0" rtl="0" algn="l">
              <a:spcBef>
                <a:spcPts val="600"/>
              </a:spcBef>
              <a:spcAft>
                <a:spcPts val="0"/>
              </a:spcAft>
              <a:buClr>
                <a:srgbClr val="001D4D"/>
              </a:buClr>
              <a:buFont typeface="Noto Sans Symbols"/>
              <a:buNone/>
              <a:defRPr b="1" i="0" sz="1800" u="none" cap="none" strike="noStrike">
                <a:solidFill>
                  <a:srgbClr val="001D4D"/>
                </a:solidFill>
                <a:latin typeface="Trebuchet MS"/>
                <a:ea typeface="Trebuchet MS"/>
                <a:cs typeface="Trebuchet MS"/>
                <a:sym typeface="Trebuchet MS"/>
              </a:defRPr>
            </a:lvl3pPr>
            <a:lvl4pPr indent="0" lvl="3" marL="1371600" marR="0" rtl="0" algn="l">
              <a:spcBef>
                <a:spcPts val="600"/>
              </a:spcBef>
              <a:spcAft>
                <a:spcPts val="0"/>
              </a:spcAft>
              <a:buClr>
                <a:srgbClr val="001D4D"/>
              </a:buClr>
              <a:buFont typeface="Noto Sans Symbols"/>
              <a:buNone/>
              <a:defRPr b="1" i="0" sz="1600" u="none" cap="none" strike="noStrike">
                <a:solidFill>
                  <a:srgbClr val="001D4D"/>
                </a:solidFill>
                <a:latin typeface="Trebuchet MS"/>
                <a:ea typeface="Trebuchet MS"/>
                <a:cs typeface="Trebuchet MS"/>
                <a:sym typeface="Trebuchet MS"/>
              </a:defRPr>
            </a:lvl4pPr>
            <a:lvl5pPr indent="0" lvl="4" marL="1828800" marR="0" rtl="0" algn="l">
              <a:spcBef>
                <a:spcPts val="600"/>
              </a:spcBef>
              <a:spcAft>
                <a:spcPts val="0"/>
              </a:spcAft>
              <a:buClr>
                <a:srgbClr val="001D4D"/>
              </a:buClr>
              <a:buFont typeface="Noto Sans Symbols"/>
              <a:buNone/>
              <a:defRPr b="1" i="0" sz="1600" u="none" cap="none" strike="noStrike">
                <a:solidFill>
                  <a:srgbClr val="001D4D"/>
                </a:solidFill>
                <a:latin typeface="Trebuchet MS"/>
                <a:ea typeface="Trebuchet MS"/>
                <a:cs typeface="Trebuchet MS"/>
                <a:sym typeface="Trebuchet MS"/>
              </a:defRPr>
            </a:lvl5pPr>
            <a:lvl6pPr indent="0" lvl="5" marL="2286000" marR="0" rtl="0" algn="l">
              <a:spcBef>
                <a:spcPts val="320"/>
              </a:spcBef>
              <a:buClr>
                <a:schemeClr val="dk1"/>
              </a:buClr>
              <a:buFont typeface="Arial"/>
              <a:buNone/>
              <a:defRPr b="1" i="0" sz="1600" u="none" cap="none" strike="noStrike">
                <a:solidFill>
                  <a:schemeClr val="dk1"/>
                </a:solidFill>
                <a:latin typeface="Trebuchet MS"/>
                <a:ea typeface="Trebuchet MS"/>
                <a:cs typeface="Trebuchet MS"/>
                <a:sym typeface="Trebuchet MS"/>
              </a:defRPr>
            </a:lvl6pPr>
            <a:lvl7pPr indent="0" lvl="6" marL="2743200" marR="0" rtl="0" algn="l">
              <a:spcBef>
                <a:spcPts val="320"/>
              </a:spcBef>
              <a:buClr>
                <a:schemeClr val="dk1"/>
              </a:buClr>
              <a:buFont typeface="Arial"/>
              <a:buNone/>
              <a:defRPr b="1" i="0" sz="1600" u="none" cap="none" strike="noStrike">
                <a:solidFill>
                  <a:schemeClr val="dk1"/>
                </a:solidFill>
                <a:latin typeface="Trebuchet MS"/>
                <a:ea typeface="Trebuchet MS"/>
                <a:cs typeface="Trebuchet MS"/>
                <a:sym typeface="Trebuchet MS"/>
              </a:defRPr>
            </a:lvl7pPr>
            <a:lvl8pPr indent="0" lvl="7" marL="3200400" marR="0" rtl="0" algn="l">
              <a:spcBef>
                <a:spcPts val="320"/>
              </a:spcBef>
              <a:buClr>
                <a:schemeClr val="dk1"/>
              </a:buClr>
              <a:buFont typeface="Arial"/>
              <a:buNone/>
              <a:defRPr b="1" i="0" sz="1600" u="none" cap="none" strike="noStrike">
                <a:solidFill>
                  <a:schemeClr val="dk1"/>
                </a:solidFill>
                <a:latin typeface="Trebuchet MS"/>
                <a:ea typeface="Trebuchet MS"/>
                <a:cs typeface="Trebuchet MS"/>
                <a:sym typeface="Trebuchet MS"/>
              </a:defRPr>
            </a:lvl8pPr>
            <a:lvl9pPr indent="0" lvl="8" marL="3657600" marR="0" rtl="0" algn="l">
              <a:spcBef>
                <a:spcPts val="320"/>
              </a:spcBef>
              <a:buClr>
                <a:schemeClr val="dk1"/>
              </a:buClr>
              <a:buFont typeface="Arial"/>
              <a:buNone/>
              <a:defRPr b="1" i="0" sz="1600" u="none" cap="none" strike="noStrike">
                <a:solidFill>
                  <a:schemeClr val="dk1"/>
                </a:solidFill>
                <a:latin typeface="Trebuchet MS"/>
                <a:ea typeface="Trebuchet MS"/>
                <a:cs typeface="Trebuchet MS"/>
                <a:sym typeface="Trebuchet MS"/>
              </a:defRPr>
            </a:lvl9pPr>
          </a:lstStyle>
          <a:p/>
        </p:txBody>
      </p:sp>
      <p:sp>
        <p:nvSpPr>
          <p:cNvPr id="56" name="Shape 56"/>
          <p:cNvSpPr txBox="1"/>
          <p:nvPr>
            <p:ph idx="4" type="body"/>
          </p:nvPr>
        </p:nvSpPr>
        <p:spPr>
          <a:xfrm>
            <a:off x="4705350" y="2362199"/>
            <a:ext cx="3657600" cy="3686174"/>
          </a:xfrm>
          <a:prstGeom prst="rect">
            <a:avLst/>
          </a:prstGeom>
          <a:noFill/>
          <a:ln>
            <a:noFill/>
          </a:ln>
        </p:spPr>
        <p:txBody>
          <a:bodyPr anchorCtr="0" anchor="t" bIns="91425" lIns="91425" rIns="91425" tIns="91425"/>
          <a:lstStyle>
            <a:lvl1pPr indent="-155575" lvl="0" marL="282575" marR="0" rtl="0" algn="l">
              <a:spcBef>
                <a:spcPts val="2000"/>
              </a:spcBef>
              <a:spcAft>
                <a:spcPts val="0"/>
              </a:spcAft>
              <a:buClr>
                <a:srgbClr val="001D4D"/>
              </a:buClr>
              <a:buSzPct val="100000"/>
              <a:buFont typeface="Noto Sans Symbols"/>
              <a:buChar char="●"/>
              <a:defRPr b="0" i="0" sz="2000" u="none" cap="none" strike="noStrike">
                <a:solidFill>
                  <a:srgbClr val="001D4D"/>
                </a:solidFill>
                <a:latin typeface="Trebuchet MS"/>
                <a:ea typeface="Trebuchet MS"/>
                <a:cs typeface="Trebuchet MS"/>
                <a:sym typeface="Trebuchet MS"/>
              </a:defRPr>
            </a:lvl1pPr>
            <a:lvl2pPr indent="-184150" lvl="1" marL="57785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2pPr>
            <a:lvl3pPr indent="-174625" lvl="2" marL="86042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3pPr>
            <a:lvl4pPr indent="-177800" lvl="3" marL="114300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4pPr>
            <a:lvl5pPr indent="-168275" lvl="4" marL="142557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5pPr>
            <a:lvl6pPr indent="-127000" lvl="5" marL="2514600" marR="0" rtl="0" algn="l">
              <a:spcBef>
                <a:spcPts val="320"/>
              </a:spcBef>
              <a:buClr>
                <a:schemeClr val="dk1"/>
              </a:buClr>
              <a:buSzPct val="100000"/>
              <a:buFont typeface="Arial"/>
              <a:buChar char="•"/>
              <a:defRPr b="0" i="0" sz="1600" u="none" cap="none" strike="noStrike">
                <a:solidFill>
                  <a:schemeClr val="dk1"/>
                </a:solidFill>
                <a:latin typeface="Trebuchet MS"/>
                <a:ea typeface="Trebuchet MS"/>
                <a:cs typeface="Trebuchet MS"/>
                <a:sym typeface="Trebuchet MS"/>
              </a:defRPr>
            </a:lvl6pPr>
            <a:lvl7pPr indent="-127000" lvl="6" marL="2971800" marR="0" rtl="0" algn="l">
              <a:spcBef>
                <a:spcPts val="320"/>
              </a:spcBef>
              <a:buClr>
                <a:schemeClr val="dk1"/>
              </a:buClr>
              <a:buSzPct val="100000"/>
              <a:buFont typeface="Arial"/>
              <a:buChar char="•"/>
              <a:defRPr b="0" i="0" sz="1600" u="none" cap="none" strike="noStrike">
                <a:solidFill>
                  <a:schemeClr val="dk1"/>
                </a:solidFill>
                <a:latin typeface="Trebuchet MS"/>
                <a:ea typeface="Trebuchet MS"/>
                <a:cs typeface="Trebuchet MS"/>
                <a:sym typeface="Trebuchet MS"/>
              </a:defRPr>
            </a:lvl7pPr>
            <a:lvl8pPr indent="-127000" lvl="7" marL="3429000" marR="0" rtl="0" algn="l">
              <a:spcBef>
                <a:spcPts val="320"/>
              </a:spcBef>
              <a:buClr>
                <a:schemeClr val="dk1"/>
              </a:buClr>
              <a:buSzPct val="100000"/>
              <a:buFont typeface="Arial"/>
              <a:buChar char="•"/>
              <a:defRPr b="0" i="0" sz="1600" u="none" cap="none" strike="noStrike">
                <a:solidFill>
                  <a:schemeClr val="dk1"/>
                </a:solidFill>
                <a:latin typeface="Trebuchet MS"/>
                <a:ea typeface="Trebuchet MS"/>
                <a:cs typeface="Trebuchet MS"/>
                <a:sym typeface="Trebuchet MS"/>
              </a:defRPr>
            </a:lvl8pPr>
            <a:lvl9pPr indent="-127000" lvl="8" marL="3886200" marR="0" rtl="0" algn="l">
              <a:spcBef>
                <a:spcPts val="320"/>
              </a:spcBef>
              <a:buClr>
                <a:schemeClr val="dk1"/>
              </a:buClr>
              <a:buSzPct val="100000"/>
              <a:buFont typeface="Arial"/>
              <a:buChar char="•"/>
              <a:defRPr b="0" i="0" sz="1600" u="none" cap="none" strike="noStrike">
                <a:solidFill>
                  <a:schemeClr val="dk1"/>
                </a:solidFill>
                <a:latin typeface="Trebuchet MS"/>
                <a:ea typeface="Trebuchet MS"/>
                <a:cs typeface="Trebuchet MS"/>
                <a:sym typeface="Trebuchet MS"/>
              </a:defRPr>
            </a:lvl9pPr>
          </a:lstStyle>
          <a:p/>
        </p:txBody>
      </p:sp>
      <p:sp>
        <p:nvSpPr>
          <p:cNvPr id="57" name="Shape 57"/>
          <p:cNvSpPr txBox="1"/>
          <p:nvPr>
            <p:ph idx="10" type="dt"/>
          </p:nvPr>
        </p:nvSpPr>
        <p:spPr>
          <a:xfrm>
            <a:off x="381000" y="6288087"/>
            <a:ext cx="1887538" cy="365125"/>
          </a:xfrm>
          <a:prstGeom prst="rect">
            <a:avLst/>
          </a:prstGeom>
          <a:noFill/>
          <a:ln>
            <a:noFill/>
          </a:ln>
        </p:spPr>
        <p:txBody>
          <a:bodyPr anchorCtr="0" anchor="ctr" bIns="91425" lIns="91425" rIns="91425" tIns="91425"/>
          <a:lstStyle>
            <a:lvl1pPr indent="0" lvl="0" marL="0" marR="0" rtl="0" algn="l">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58" name="Shape 58"/>
          <p:cNvSpPr txBox="1"/>
          <p:nvPr>
            <p:ph idx="11" type="ftr"/>
          </p:nvPr>
        </p:nvSpPr>
        <p:spPr>
          <a:xfrm>
            <a:off x="3305175" y="6288087"/>
            <a:ext cx="5238750" cy="365125"/>
          </a:xfrm>
          <a:prstGeom prst="rect">
            <a:avLst/>
          </a:prstGeom>
          <a:noFill/>
          <a:ln>
            <a:noFill/>
          </a:ln>
        </p:spPr>
        <p:txBody>
          <a:bodyPr anchorCtr="0" anchor="ctr" bIns="91425" lIns="91425" rIns="91425" tIns="91425"/>
          <a:lstStyle>
            <a:lvl1pPr indent="0" lvl="0" marL="0" marR="0" rtl="0" algn="r">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59" name="Shape 59"/>
          <p:cNvSpPr txBox="1"/>
          <p:nvPr>
            <p:ph idx="12" type="sldNum"/>
          </p:nvPr>
        </p:nvSpPr>
        <p:spPr>
          <a:xfrm>
            <a:off x="8404225" y="219075"/>
            <a:ext cx="493713" cy="365125"/>
          </a:xfrm>
          <a:prstGeom prst="rect">
            <a:avLst/>
          </a:prstGeom>
          <a:noFill/>
          <a:ln>
            <a:noFill/>
          </a:ln>
        </p:spPr>
        <p:txBody>
          <a:bodyPr anchorCtr="0" anchor="ctr"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2"/>
                </a:solidFill>
                <a:latin typeface="Trebuchet MS"/>
                <a:ea typeface="Trebuchet MS"/>
                <a:cs typeface="Trebuchet MS"/>
                <a:sym typeface="Trebuchet MS"/>
              </a:rPr>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2 Content, Top and Bottom">
    <p:spTree>
      <p:nvGrpSpPr>
        <p:cNvPr id="60" name="Shape 60"/>
        <p:cNvGrpSpPr/>
        <p:nvPr/>
      </p:nvGrpSpPr>
      <p:grpSpPr>
        <a:xfrm>
          <a:off x="0" y="0"/>
          <a:ext cx="0" cy="0"/>
          <a:chOff x="0" y="0"/>
          <a:chExt cx="0" cy="0"/>
        </a:xfrm>
      </p:grpSpPr>
      <p:pic>
        <p:nvPicPr>
          <p:cNvPr descr="Overlay-ContentSlides.png" id="61" name="Shape 61"/>
          <p:cNvPicPr preferRelativeResize="0"/>
          <p:nvPr/>
        </p:nvPicPr>
        <p:blipFill rotWithShape="1">
          <a:blip r:embed="rId2">
            <a:alphaModFix/>
          </a:blip>
          <a:srcRect b="0" l="0" r="0" t="0"/>
          <a:stretch/>
        </p:blipFill>
        <p:spPr>
          <a:xfrm>
            <a:off x="150813" y="187325"/>
            <a:ext cx="8828086" cy="6481762"/>
          </a:xfrm>
          <a:prstGeom prst="rect">
            <a:avLst/>
          </a:prstGeom>
          <a:noFill/>
          <a:ln>
            <a:noFill/>
          </a:ln>
        </p:spPr>
      </p:pic>
      <p:sp>
        <p:nvSpPr>
          <p:cNvPr id="62" name="Shape 62"/>
          <p:cNvSpPr txBox="1"/>
          <p:nvPr>
            <p:ph type="title"/>
          </p:nvPr>
        </p:nvSpPr>
        <p:spPr>
          <a:xfrm>
            <a:off x="779462" y="381000"/>
            <a:ext cx="7583486" cy="1044575"/>
          </a:xfrm>
          <a:prstGeom prst="rect">
            <a:avLst/>
          </a:prstGeom>
          <a:noFill/>
          <a:ln>
            <a:noFill/>
          </a:ln>
        </p:spPr>
        <p:txBody>
          <a:bodyPr anchorCtr="0" anchor="b" bIns="91425" lIns="91425" rIns="91425" tIns="91425"/>
          <a:lstStyle>
            <a:lvl1pPr indent="0" lvl="0"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1pPr>
            <a:lvl2pPr indent="0" lvl="1"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2pPr>
            <a:lvl3pPr indent="0" lvl="2"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3pPr>
            <a:lvl4pPr indent="0" lvl="3"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4pPr>
            <a:lvl5pPr indent="0" lvl="4"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5pPr>
            <a:lvl6pPr indent="0" lvl="5" marL="4572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6pPr>
            <a:lvl7pPr indent="0" lvl="6" marL="9144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7pPr>
            <a:lvl8pPr indent="0" lvl="7" marL="13716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8pPr>
            <a:lvl9pPr indent="0" lvl="8" marL="18288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9pPr>
          </a:lstStyle>
          <a:p/>
        </p:txBody>
      </p:sp>
      <p:sp>
        <p:nvSpPr>
          <p:cNvPr id="63" name="Shape 63"/>
          <p:cNvSpPr txBox="1"/>
          <p:nvPr>
            <p:ph idx="1" type="body"/>
          </p:nvPr>
        </p:nvSpPr>
        <p:spPr>
          <a:xfrm>
            <a:off x="779462" y="1828800"/>
            <a:ext cx="7585076" cy="2057400"/>
          </a:xfrm>
          <a:prstGeom prst="rect">
            <a:avLst/>
          </a:prstGeom>
          <a:noFill/>
          <a:ln>
            <a:noFill/>
          </a:ln>
        </p:spPr>
        <p:txBody>
          <a:bodyPr anchorCtr="0" anchor="t" bIns="91425" lIns="91425" rIns="91425" tIns="91425"/>
          <a:lstStyle>
            <a:lvl1pPr indent="-155575" lvl="0" marL="282575" marR="0" rtl="0" algn="l">
              <a:spcBef>
                <a:spcPts val="2000"/>
              </a:spcBef>
              <a:spcAft>
                <a:spcPts val="0"/>
              </a:spcAft>
              <a:buClr>
                <a:srgbClr val="001D4D"/>
              </a:buClr>
              <a:buSzPct val="100000"/>
              <a:buFont typeface="Noto Sans Symbols"/>
              <a:buChar char="●"/>
              <a:defRPr b="0" i="0" sz="2000" u="none" cap="none" strike="noStrike">
                <a:solidFill>
                  <a:srgbClr val="001D4D"/>
                </a:solidFill>
                <a:latin typeface="Trebuchet MS"/>
                <a:ea typeface="Trebuchet MS"/>
                <a:cs typeface="Trebuchet MS"/>
                <a:sym typeface="Trebuchet MS"/>
              </a:defRPr>
            </a:lvl1pPr>
            <a:lvl2pPr indent="-184150" lvl="1" marL="57785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2pPr>
            <a:lvl3pPr indent="-174625" lvl="2" marL="86042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3pPr>
            <a:lvl4pPr indent="-177800" lvl="3" marL="114300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4pPr>
            <a:lvl5pPr indent="-168275" lvl="4" marL="142557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5pPr>
            <a:lvl6pPr indent="-114300" lvl="5" marL="25146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6pPr>
            <a:lvl7pPr indent="-114300" lvl="6" marL="29718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7pPr>
            <a:lvl8pPr indent="-114300" lvl="7" marL="34290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8pPr>
            <a:lvl9pPr indent="-114300" lvl="8" marL="38862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9pPr>
          </a:lstStyle>
          <a:p/>
        </p:txBody>
      </p:sp>
      <p:sp>
        <p:nvSpPr>
          <p:cNvPr id="64" name="Shape 64"/>
          <p:cNvSpPr txBox="1"/>
          <p:nvPr>
            <p:ph idx="2" type="body"/>
          </p:nvPr>
        </p:nvSpPr>
        <p:spPr>
          <a:xfrm>
            <a:off x="779462" y="3991816"/>
            <a:ext cx="7585076" cy="2057400"/>
          </a:xfrm>
          <a:prstGeom prst="rect">
            <a:avLst/>
          </a:prstGeom>
          <a:noFill/>
          <a:ln>
            <a:noFill/>
          </a:ln>
        </p:spPr>
        <p:txBody>
          <a:bodyPr anchorCtr="0" anchor="t" bIns="91425" lIns="91425" rIns="91425" tIns="91425"/>
          <a:lstStyle>
            <a:lvl1pPr indent="-155575" lvl="0" marL="282575" marR="0" rtl="0" algn="l">
              <a:spcBef>
                <a:spcPts val="2000"/>
              </a:spcBef>
              <a:spcAft>
                <a:spcPts val="0"/>
              </a:spcAft>
              <a:buClr>
                <a:srgbClr val="001D4D"/>
              </a:buClr>
              <a:buSzPct val="100000"/>
              <a:buFont typeface="Noto Sans Symbols"/>
              <a:buChar char="●"/>
              <a:defRPr b="0" i="0" sz="2000" u="none" cap="none" strike="noStrike">
                <a:solidFill>
                  <a:srgbClr val="001D4D"/>
                </a:solidFill>
                <a:latin typeface="Trebuchet MS"/>
                <a:ea typeface="Trebuchet MS"/>
                <a:cs typeface="Trebuchet MS"/>
                <a:sym typeface="Trebuchet MS"/>
              </a:defRPr>
            </a:lvl1pPr>
            <a:lvl2pPr indent="-184150" lvl="1" marL="57785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2pPr>
            <a:lvl3pPr indent="-174625" lvl="2" marL="86042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3pPr>
            <a:lvl4pPr indent="-177800" lvl="3" marL="114300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4pPr>
            <a:lvl5pPr indent="-168275" lvl="4" marL="142557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5pPr>
            <a:lvl6pPr indent="-114300" lvl="5" marL="25146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6pPr>
            <a:lvl7pPr indent="-114300" lvl="6" marL="29718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7pPr>
            <a:lvl8pPr indent="-114300" lvl="7" marL="34290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8pPr>
            <a:lvl9pPr indent="-114300" lvl="8" marL="38862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9pPr>
          </a:lstStyle>
          <a:p/>
        </p:txBody>
      </p:sp>
      <p:sp>
        <p:nvSpPr>
          <p:cNvPr id="65" name="Shape 65"/>
          <p:cNvSpPr txBox="1"/>
          <p:nvPr>
            <p:ph idx="10" type="dt"/>
          </p:nvPr>
        </p:nvSpPr>
        <p:spPr>
          <a:xfrm>
            <a:off x="381000" y="6288087"/>
            <a:ext cx="1887538" cy="365125"/>
          </a:xfrm>
          <a:prstGeom prst="rect">
            <a:avLst/>
          </a:prstGeom>
          <a:noFill/>
          <a:ln>
            <a:noFill/>
          </a:ln>
        </p:spPr>
        <p:txBody>
          <a:bodyPr anchorCtr="0" anchor="ctr" bIns="91425" lIns="91425" rIns="91425" tIns="91425"/>
          <a:lstStyle>
            <a:lvl1pPr indent="0" lvl="0" marL="0" marR="0" rtl="0" algn="l">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66" name="Shape 66"/>
          <p:cNvSpPr txBox="1"/>
          <p:nvPr>
            <p:ph idx="11" type="ftr"/>
          </p:nvPr>
        </p:nvSpPr>
        <p:spPr>
          <a:xfrm>
            <a:off x="3305175" y="6288087"/>
            <a:ext cx="5238750" cy="365125"/>
          </a:xfrm>
          <a:prstGeom prst="rect">
            <a:avLst/>
          </a:prstGeom>
          <a:noFill/>
          <a:ln>
            <a:noFill/>
          </a:ln>
        </p:spPr>
        <p:txBody>
          <a:bodyPr anchorCtr="0" anchor="ctr" bIns="91425" lIns="91425" rIns="91425" tIns="91425"/>
          <a:lstStyle>
            <a:lvl1pPr indent="0" lvl="0" marL="0" marR="0" rtl="0" algn="r">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67" name="Shape 67"/>
          <p:cNvSpPr txBox="1"/>
          <p:nvPr>
            <p:ph idx="12" type="sldNum"/>
          </p:nvPr>
        </p:nvSpPr>
        <p:spPr>
          <a:xfrm>
            <a:off x="8404225" y="219075"/>
            <a:ext cx="493713" cy="365125"/>
          </a:xfrm>
          <a:prstGeom prst="rect">
            <a:avLst/>
          </a:prstGeom>
          <a:noFill/>
          <a:ln>
            <a:noFill/>
          </a:ln>
        </p:spPr>
        <p:txBody>
          <a:bodyPr anchorCtr="0" anchor="ctr"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2"/>
                </a:solidFill>
                <a:latin typeface="Trebuchet MS"/>
                <a:ea typeface="Trebuchet MS"/>
                <a:cs typeface="Trebuchet MS"/>
                <a:sym typeface="Trebuchet MS"/>
              </a:r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3 Content">
    <p:spTree>
      <p:nvGrpSpPr>
        <p:cNvPr id="68" name="Shape 68"/>
        <p:cNvGrpSpPr/>
        <p:nvPr/>
      </p:nvGrpSpPr>
      <p:grpSpPr>
        <a:xfrm>
          <a:off x="0" y="0"/>
          <a:ext cx="0" cy="0"/>
          <a:chOff x="0" y="0"/>
          <a:chExt cx="0" cy="0"/>
        </a:xfrm>
      </p:grpSpPr>
      <p:pic>
        <p:nvPicPr>
          <p:cNvPr descr="Overlay-ContentSlides.png" id="69" name="Shape 69"/>
          <p:cNvPicPr preferRelativeResize="0"/>
          <p:nvPr/>
        </p:nvPicPr>
        <p:blipFill rotWithShape="1">
          <a:blip r:embed="rId2">
            <a:alphaModFix/>
          </a:blip>
          <a:srcRect b="0" l="0" r="0" t="0"/>
          <a:stretch/>
        </p:blipFill>
        <p:spPr>
          <a:xfrm>
            <a:off x="150813" y="187325"/>
            <a:ext cx="8828086" cy="6481762"/>
          </a:xfrm>
          <a:prstGeom prst="rect">
            <a:avLst/>
          </a:prstGeom>
          <a:noFill/>
          <a:ln>
            <a:noFill/>
          </a:ln>
        </p:spPr>
      </p:pic>
      <p:sp>
        <p:nvSpPr>
          <p:cNvPr id="70" name="Shape 70"/>
          <p:cNvSpPr txBox="1"/>
          <p:nvPr>
            <p:ph type="title"/>
          </p:nvPr>
        </p:nvSpPr>
        <p:spPr>
          <a:xfrm>
            <a:off x="779462" y="381000"/>
            <a:ext cx="7583486" cy="1044575"/>
          </a:xfrm>
          <a:prstGeom prst="rect">
            <a:avLst/>
          </a:prstGeom>
          <a:noFill/>
          <a:ln>
            <a:noFill/>
          </a:ln>
        </p:spPr>
        <p:txBody>
          <a:bodyPr anchorCtr="0" anchor="b" bIns="91425" lIns="91425" rIns="91425" tIns="91425"/>
          <a:lstStyle>
            <a:lvl1pPr indent="0" lvl="0"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1pPr>
            <a:lvl2pPr indent="0" lvl="1"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2pPr>
            <a:lvl3pPr indent="0" lvl="2"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3pPr>
            <a:lvl4pPr indent="0" lvl="3"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4pPr>
            <a:lvl5pPr indent="0" lvl="4"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5pPr>
            <a:lvl6pPr indent="0" lvl="5" marL="4572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6pPr>
            <a:lvl7pPr indent="0" lvl="6" marL="9144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7pPr>
            <a:lvl8pPr indent="0" lvl="7" marL="13716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8pPr>
            <a:lvl9pPr indent="0" lvl="8" marL="18288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9pPr>
          </a:lstStyle>
          <a:p/>
        </p:txBody>
      </p:sp>
      <p:sp>
        <p:nvSpPr>
          <p:cNvPr id="71" name="Shape 71"/>
          <p:cNvSpPr txBox="1"/>
          <p:nvPr>
            <p:ph idx="1" type="body"/>
          </p:nvPr>
        </p:nvSpPr>
        <p:spPr>
          <a:xfrm>
            <a:off x="4710953" y="1828800"/>
            <a:ext cx="3657600" cy="2057400"/>
          </a:xfrm>
          <a:prstGeom prst="rect">
            <a:avLst/>
          </a:prstGeom>
          <a:noFill/>
          <a:ln>
            <a:noFill/>
          </a:ln>
        </p:spPr>
        <p:txBody>
          <a:bodyPr anchorCtr="0" anchor="t" bIns="91425" lIns="91425" rIns="91425" tIns="91425"/>
          <a:lstStyle>
            <a:lvl1pPr indent="-155575" lvl="0" marL="282575" marR="0" rtl="0" algn="l">
              <a:spcBef>
                <a:spcPts val="2000"/>
              </a:spcBef>
              <a:spcAft>
                <a:spcPts val="0"/>
              </a:spcAft>
              <a:buClr>
                <a:srgbClr val="001D4D"/>
              </a:buClr>
              <a:buSzPct val="100000"/>
              <a:buFont typeface="Noto Sans Symbols"/>
              <a:buChar char="●"/>
              <a:defRPr b="0" i="0" sz="2000" u="none" cap="none" strike="noStrike">
                <a:solidFill>
                  <a:srgbClr val="001D4D"/>
                </a:solidFill>
                <a:latin typeface="Trebuchet MS"/>
                <a:ea typeface="Trebuchet MS"/>
                <a:cs typeface="Trebuchet MS"/>
                <a:sym typeface="Trebuchet MS"/>
              </a:defRPr>
            </a:lvl1pPr>
            <a:lvl2pPr indent="-184150" lvl="1" marL="57785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2pPr>
            <a:lvl3pPr indent="-174625" lvl="2" marL="86042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3pPr>
            <a:lvl4pPr indent="-177800" lvl="3" marL="114300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4pPr>
            <a:lvl5pPr indent="-168275" lvl="4" marL="142557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5pPr>
            <a:lvl6pPr indent="-114300" lvl="5" marL="25146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6pPr>
            <a:lvl7pPr indent="-114300" lvl="6" marL="29718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7pPr>
            <a:lvl8pPr indent="-114300" lvl="7" marL="34290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8pPr>
            <a:lvl9pPr indent="-114300" lvl="8" marL="38862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9pPr>
          </a:lstStyle>
          <a:p/>
        </p:txBody>
      </p:sp>
      <p:sp>
        <p:nvSpPr>
          <p:cNvPr id="72" name="Shape 72"/>
          <p:cNvSpPr txBox="1"/>
          <p:nvPr>
            <p:ph idx="2" type="body"/>
          </p:nvPr>
        </p:nvSpPr>
        <p:spPr>
          <a:xfrm>
            <a:off x="4710953" y="3991816"/>
            <a:ext cx="3657600" cy="2057400"/>
          </a:xfrm>
          <a:prstGeom prst="rect">
            <a:avLst/>
          </a:prstGeom>
          <a:noFill/>
          <a:ln>
            <a:noFill/>
          </a:ln>
        </p:spPr>
        <p:txBody>
          <a:bodyPr anchorCtr="0" anchor="t" bIns="91425" lIns="91425" rIns="91425" tIns="91425"/>
          <a:lstStyle>
            <a:lvl1pPr indent="-155575" lvl="0" marL="282575" marR="0" rtl="0" algn="l">
              <a:spcBef>
                <a:spcPts val="2000"/>
              </a:spcBef>
              <a:spcAft>
                <a:spcPts val="0"/>
              </a:spcAft>
              <a:buClr>
                <a:srgbClr val="001D4D"/>
              </a:buClr>
              <a:buSzPct val="100000"/>
              <a:buFont typeface="Noto Sans Symbols"/>
              <a:buChar char="●"/>
              <a:defRPr b="0" i="0" sz="2000" u="none" cap="none" strike="noStrike">
                <a:solidFill>
                  <a:srgbClr val="001D4D"/>
                </a:solidFill>
                <a:latin typeface="Trebuchet MS"/>
                <a:ea typeface="Trebuchet MS"/>
                <a:cs typeface="Trebuchet MS"/>
                <a:sym typeface="Trebuchet MS"/>
              </a:defRPr>
            </a:lvl1pPr>
            <a:lvl2pPr indent="-184150" lvl="1" marL="57785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2pPr>
            <a:lvl3pPr indent="-174625" lvl="2" marL="86042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3pPr>
            <a:lvl4pPr indent="-177800" lvl="3" marL="114300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4pPr>
            <a:lvl5pPr indent="-168275" lvl="4" marL="142557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5pPr>
            <a:lvl6pPr indent="-114300" lvl="5" marL="25146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6pPr>
            <a:lvl7pPr indent="-114300" lvl="6" marL="29718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7pPr>
            <a:lvl8pPr indent="-114300" lvl="7" marL="34290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8pPr>
            <a:lvl9pPr indent="-114300" lvl="8" marL="38862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9pPr>
          </a:lstStyle>
          <a:p/>
        </p:txBody>
      </p:sp>
      <p:sp>
        <p:nvSpPr>
          <p:cNvPr id="73" name="Shape 73"/>
          <p:cNvSpPr txBox="1"/>
          <p:nvPr>
            <p:ph idx="3" type="body"/>
          </p:nvPr>
        </p:nvSpPr>
        <p:spPr>
          <a:xfrm>
            <a:off x="779462" y="1828800"/>
            <a:ext cx="3657600" cy="4219575"/>
          </a:xfrm>
          <a:prstGeom prst="rect">
            <a:avLst/>
          </a:prstGeom>
          <a:noFill/>
          <a:ln>
            <a:noFill/>
          </a:ln>
        </p:spPr>
        <p:txBody>
          <a:bodyPr anchorCtr="0" anchor="t" bIns="91425" lIns="91425" rIns="91425" tIns="91425"/>
          <a:lstStyle>
            <a:lvl1pPr indent="-155575" lvl="0" marL="282575" marR="0" rtl="0" algn="l">
              <a:spcBef>
                <a:spcPts val="2000"/>
              </a:spcBef>
              <a:spcAft>
                <a:spcPts val="0"/>
              </a:spcAft>
              <a:buClr>
                <a:srgbClr val="001D4D"/>
              </a:buClr>
              <a:buSzPct val="100000"/>
              <a:buFont typeface="Noto Sans Symbols"/>
              <a:buChar char="●"/>
              <a:defRPr b="0" i="0" sz="2000" u="none" cap="none" strike="noStrike">
                <a:solidFill>
                  <a:srgbClr val="001D4D"/>
                </a:solidFill>
                <a:latin typeface="Trebuchet MS"/>
                <a:ea typeface="Trebuchet MS"/>
                <a:cs typeface="Trebuchet MS"/>
                <a:sym typeface="Trebuchet MS"/>
              </a:defRPr>
            </a:lvl1pPr>
            <a:lvl2pPr indent="-184150" lvl="1" marL="57785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2pPr>
            <a:lvl3pPr indent="-174625" lvl="2" marL="86042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3pPr>
            <a:lvl4pPr indent="-177800" lvl="3" marL="114300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4pPr>
            <a:lvl5pPr indent="-168275" lvl="4" marL="142557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5pPr>
            <a:lvl6pPr indent="-114300" lvl="5" marL="25146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6pPr>
            <a:lvl7pPr indent="-114300" lvl="6" marL="29718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7pPr>
            <a:lvl8pPr indent="-114300" lvl="7" marL="34290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8pPr>
            <a:lvl9pPr indent="-114300" lvl="8" marL="38862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9pPr>
          </a:lstStyle>
          <a:p/>
        </p:txBody>
      </p:sp>
      <p:sp>
        <p:nvSpPr>
          <p:cNvPr id="74" name="Shape 74"/>
          <p:cNvSpPr txBox="1"/>
          <p:nvPr>
            <p:ph idx="10" type="dt"/>
          </p:nvPr>
        </p:nvSpPr>
        <p:spPr>
          <a:xfrm>
            <a:off x="381000" y="6288087"/>
            <a:ext cx="1887538" cy="365125"/>
          </a:xfrm>
          <a:prstGeom prst="rect">
            <a:avLst/>
          </a:prstGeom>
          <a:noFill/>
          <a:ln>
            <a:noFill/>
          </a:ln>
        </p:spPr>
        <p:txBody>
          <a:bodyPr anchorCtr="0" anchor="ctr" bIns="91425" lIns="91425" rIns="91425" tIns="91425"/>
          <a:lstStyle>
            <a:lvl1pPr indent="0" lvl="0" marL="0" marR="0" rtl="0" algn="l">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75" name="Shape 75"/>
          <p:cNvSpPr txBox="1"/>
          <p:nvPr>
            <p:ph idx="11" type="ftr"/>
          </p:nvPr>
        </p:nvSpPr>
        <p:spPr>
          <a:xfrm>
            <a:off x="3305175" y="6288087"/>
            <a:ext cx="5238750" cy="365125"/>
          </a:xfrm>
          <a:prstGeom prst="rect">
            <a:avLst/>
          </a:prstGeom>
          <a:noFill/>
          <a:ln>
            <a:noFill/>
          </a:ln>
        </p:spPr>
        <p:txBody>
          <a:bodyPr anchorCtr="0" anchor="ctr" bIns="91425" lIns="91425" rIns="91425" tIns="91425"/>
          <a:lstStyle>
            <a:lvl1pPr indent="0" lvl="0" marL="0" marR="0" rtl="0" algn="r">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76" name="Shape 76"/>
          <p:cNvSpPr txBox="1"/>
          <p:nvPr>
            <p:ph idx="12" type="sldNum"/>
          </p:nvPr>
        </p:nvSpPr>
        <p:spPr>
          <a:xfrm>
            <a:off x="8404225" y="219075"/>
            <a:ext cx="493713" cy="365125"/>
          </a:xfrm>
          <a:prstGeom prst="rect">
            <a:avLst/>
          </a:prstGeom>
          <a:noFill/>
          <a:ln>
            <a:noFill/>
          </a:ln>
        </p:spPr>
        <p:txBody>
          <a:bodyPr anchorCtr="0" anchor="ctr"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2"/>
                </a:solidFill>
                <a:latin typeface="Trebuchet MS"/>
                <a:ea typeface="Trebuchet MS"/>
                <a:cs typeface="Trebuchet MS"/>
                <a:sym typeface="Trebuchet MS"/>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4 Content">
    <p:spTree>
      <p:nvGrpSpPr>
        <p:cNvPr id="77" name="Shape 77"/>
        <p:cNvGrpSpPr/>
        <p:nvPr/>
      </p:nvGrpSpPr>
      <p:grpSpPr>
        <a:xfrm>
          <a:off x="0" y="0"/>
          <a:ext cx="0" cy="0"/>
          <a:chOff x="0" y="0"/>
          <a:chExt cx="0" cy="0"/>
        </a:xfrm>
      </p:grpSpPr>
      <p:pic>
        <p:nvPicPr>
          <p:cNvPr descr="Overlay-ContentSlides.png" id="78" name="Shape 78"/>
          <p:cNvPicPr preferRelativeResize="0"/>
          <p:nvPr/>
        </p:nvPicPr>
        <p:blipFill rotWithShape="1">
          <a:blip r:embed="rId2">
            <a:alphaModFix/>
          </a:blip>
          <a:srcRect b="0" l="0" r="0" t="0"/>
          <a:stretch/>
        </p:blipFill>
        <p:spPr>
          <a:xfrm>
            <a:off x="150813" y="187325"/>
            <a:ext cx="8828086" cy="6481762"/>
          </a:xfrm>
          <a:prstGeom prst="rect">
            <a:avLst/>
          </a:prstGeom>
          <a:noFill/>
          <a:ln>
            <a:noFill/>
          </a:ln>
        </p:spPr>
      </p:pic>
      <p:sp>
        <p:nvSpPr>
          <p:cNvPr id="79" name="Shape 79"/>
          <p:cNvSpPr txBox="1"/>
          <p:nvPr>
            <p:ph type="title"/>
          </p:nvPr>
        </p:nvSpPr>
        <p:spPr>
          <a:xfrm>
            <a:off x="779462" y="381000"/>
            <a:ext cx="7583486" cy="1044575"/>
          </a:xfrm>
          <a:prstGeom prst="rect">
            <a:avLst/>
          </a:prstGeom>
          <a:noFill/>
          <a:ln>
            <a:noFill/>
          </a:ln>
        </p:spPr>
        <p:txBody>
          <a:bodyPr anchorCtr="0" anchor="b" bIns="91425" lIns="91425" rIns="91425" tIns="91425"/>
          <a:lstStyle>
            <a:lvl1pPr indent="0" lvl="0"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1pPr>
            <a:lvl2pPr indent="0" lvl="1"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2pPr>
            <a:lvl3pPr indent="0" lvl="2"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3pPr>
            <a:lvl4pPr indent="0" lvl="3"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4pPr>
            <a:lvl5pPr indent="0" lvl="4"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5pPr>
            <a:lvl6pPr indent="0" lvl="5" marL="4572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6pPr>
            <a:lvl7pPr indent="0" lvl="6" marL="9144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7pPr>
            <a:lvl8pPr indent="0" lvl="7" marL="13716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8pPr>
            <a:lvl9pPr indent="0" lvl="8" marL="18288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9pPr>
          </a:lstStyle>
          <a:p/>
        </p:txBody>
      </p:sp>
      <p:sp>
        <p:nvSpPr>
          <p:cNvPr id="80" name="Shape 80"/>
          <p:cNvSpPr txBox="1"/>
          <p:nvPr>
            <p:ph idx="1" type="body"/>
          </p:nvPr>
        </p:nvSpPr>
        <p:spPr>
          <a:xfrm>
            <a:off x="779462" y="1828800"/>
            <a:ext cx="3657600" cy="2057400"/>
          </a:xfrm>
          <a:prstGeom prst="rect">
            <a:avLst/>
          </a:prstGeom>
          <a:noFill/>
          <a:ln>
            <a:noFill/>
          </a:ln>
        </p:spPr>
        <p:txBody>
          <a:bodyPr anchorCtr="0" anchor="t" bIns="91425" lIns="91425" rIns="91425" tIns="91425"/>
          <a:lstStyle>
            <a:lvl1pPr indent="-155575" lvl="0" marL="282575" marR="0" rtl="0" algn="l">
              <a:spcBef>
                <a:spcPts val="2000"/>
              </a:spcBef>
              <a:spcAft>
                <a:spcPts val="0"/>
              </a:spcAft>
              <a:buClr>
                <a:srgbClr val="001D4D"/>
              </a:buClr>
              <a:buSzPct val="100000"/>
              <a:buFont typeface="Noto Sans Symbols"/>
              <a:buChar char="●"/>
              <a:defRPr b="0" i="0" sz="2000" u="none" cap="none" strike="noStrike">
                <a:solidFill>
                  <a:srgbClr val="001D4D"/>
                </a:solidFill>
                <a:latin typeface="Trebuchet MS"/>
                <a:ea typeface="Trebuchet MS"/>
                <a:cs typeface="Trebuchet MS"/>
                <a:sym typeface="Trebuchet MS"/>
              </a:defRPr>
            </a:lvl1pPr>
            <a:lvl2pPr indent="-184150" lvl="1" marL="57785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2pPr>
            <a:lvl3pPr indent="-174625" lvl="2" marL="86042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3pPr>
            <a:lvl4pPr indent="-177800" lvl="3" marL="114300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4pPr>
            <a:lvl5pPr indent="-168275" lvl="4" marL="142557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5pPr>
            <a:lvl6pPr indent="-114300" lvl="5" marL="25146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6pPr>
            <a:lvl7pPr indent="-114300" lvl="6" marL="29718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7pPr>
            <a:lvl8pPr indent="-114300" lvl="7" marL="34290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8pPr>
            <a:lvl9pPr indent="-114300" lvl="8" marL="38862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9pPr>
          </a:lstStyle>
          <a:p/>
        </p:txBody>
      </p:sp>
      <p:sp>
        <p:nvSpPr>
          <p:cNvPr id="81" name="Shape 81"/>
          <p:cNvSpPr txBox="1"/>
          <p:nvPr>
            <p:ph idx="2" type="body"/>
          </p:nvPr>
        </p:nvSpPr>
        <p:spPr>
          <a:xfrm>
            <a:off x="779462" y="3991816"/>
            <a:ext cx="3657600" cy="2057400"/>
          </a:xfrm>
          <a:prstGeom prst="rect">
            <a:avLst/>
          </a:prstGeom>
          <a:noFill/>
          <a:ln>
            <a:noFill/>
          </a:ln>
        </p:spPr>
        <p:txBody>
          <a:bodyPr anchorCtr="0" anchor="t" bIns="91425" lIns="91425" rIns="91425" tIns="91425"/>
          <a:lstStyle>
            <a:lvl1pPr indent="-155575" lvl="0" marL="282575" marR="0" rtl="0" algn="l">
              <a:spcBef>
                <a:spcPts val="2000"/>
              </a:spcBef>
              <a:spcAft>
                <a:spcPts val="0"/>
              </a:spcAft>
              <a:buClr>
                <a:srgbClr val="001D4D"/>
              </a:buClr>
              <a:buSzPct val="100000"/>
              <a:buFont typeface="Noto Sans Symbols"/>
              <a:buChar char="●"/>
              <a:defRPr b="0" i="0" sz="2000" u="none" cap="none" strike="noStrike">
                <a:solidFill>
                  <a:srgbClr val="001D4D"/>
                </a:solidFill>
                <a:latin typeface="Trebuchet MS"/>
                <a:ea typeface="Trebuchet MS"/>
                <a:cs typeface="Trebuchet MS"/>
                <a:sym typeface="Trebuchet MS"/>
              </a:defRPr>
            </a:lvl1pPr>
            <a:lvl2pPr indent="-184150" lvl="1" marL="57785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2pPr>
            <a:lvl3pPr indent="-174625" lvl="2" marL="86042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3pPr>
            <a:lvl4pPr indent="-177800" lvl="3" marL="114300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4pPr>
            <a:lvl5pPr indent="-168275" lvl="4" marL="142557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5pPr>
            <a:lvl6pPr indent="-114300" lvl="5" marL="25146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6pPr>
            <a:lvl7pPr indent="-114300" lvl="6" marL="29718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7pPr>
            <a:lvl8pPr indent="-114300" lvl="7" marL="34290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8pPr>
            <a:lvl9pPr indent="-114300" lvl="8" marL="38862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9pPr>
          </a:lstStyle>
          <a:p/>
        </p:txBody>
      </p:sp>
      <p:sp>
        <p:nvSpPr>
          <p:cNvPr id="82" name="Shape 82"/>
          <p:cNvSpPr txBox="1"/>
          <p:nvPr>
            <p:ph idx="3" type="body"/>
          </p:nvPr>
        </p:nvSpPr>
        <p:spPr>
          <a:xfrm>
            <a:off x="4710953" y="1828800"/>
            <a:ext cx="3657600" cy="2057400"/>
          </a:xfrm>
          <a:prstGeom prst="rect">
            <a:avLst/>
          </a:prstGeom>
          <a:noFill/>
          <a:ln>
            <a:noFill/>
          </a:ln>
        </p:spPr>
        <p:txBody>
          <a:bodyPr anchorCtr="0" anchor="t" bIns="91425" lIns="91425" rIns="91425" tIns="91425"/>
          <a:lstStyle>
            <a:lvl1pPr indent="-155575" lvl="0" marL="282575" marR="0" rtl="0" algn="l">
              <a:spcBef>
                <a:spcPts val="2000"/>
              </a:spcBef>
              <a:spcAft>
                <a:spcPts val="0"/>
              </a:spcAft>
              <a:buClr>
                <a:srgbClr val="001D4D"/>
              </a:buClr>
              <a:buSzPct val="100000"/>
              <a:buFont typeface="Noto Sans Symbols"/>
              <a:buChar char="●"/>
              <a:defRPr b="0" i="0" sz="2000" u="none" cap="none" strike="noStrike">
                <a:solidFill>
                  <a:srgbClr val="001D4D"/>
                </a:solidFill>
                <a:latin typeface="Trebuchet MS"/>
                <a:ea typeface="Trebuchet MS"/>
                <a:cs typeface="Trebuchet MS"/>
                <a:sym typeface="Trebuchet MS"/>
              </a:defRPr>
            </a:lvl1pPr>
            <a:lvl2pPr indent="-184150" lvl="1" marL="57785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2pPr>
            <a:lvl3pPr indent="-174625" lvl="2" marL="86042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3pPr>
            <a:lvl4pPr indent="-177800" lvl="3" marL="114300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4pPr>
            <a:lvl5pPr indent="-168275" lvl="4" marL="142557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5pPr>
            <a:lvl6pPr indent="-114300" lvl="5" marL="25146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6pPr>
            <a:lvl7pPr indent="-114300" lvl="6" marL="29718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7pPr>
            <a:lvl8pPr indent="-114300" lvl="7" marL="34290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8pPr>
            <a:lvl9pPr indent="-114300" lvl="8" marL="38862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9pPr>
          </a:lstStyle>
          <a:p/>
        </p:txBody>
      </p:sp>
      <p:sp>
        <p:nvSpPr>
          <p:cNvPr id="83" name="Shape 83"/>
          <p:cNvSpPr txBox="1"/>
          <p:nvPr>
            <p:ph idx="4" type="body"/>
          </p:nvPr>
        </p:nvSpPr>
        <p:spPr>
          <a:xfrm>
            <a:off x="4710953" y="3991816"/>
            <a:ext cx="3657600" cy="2057400"/>
          </a:xfrm>
          <a:prstGeom prst="rect">
            <a:avLst/>
          </a:prstGeom>
          <a:noFill/>
          <a:ln>
            <a:noFill/>
          </a:ln>
        </p:spPr>
        <p:txBody>
          <a:bodyPr anchorCtr="0" anchor="t" bIns="91425" lIns="91425" rIns="91425" tIns="91425"/>
          <a:lstStyle>
            <a:lvl1pPr indent="-155575" lvl="0" marL="282575" marR="0" rtl="0" algn="l">
              <a:spcBef>
                <a:spcPts val="2000"/>
              </a:spcBef>
              <a:spcAft>
                <a:spcPts val="0"/>
              </a:spcAft>
              <a:buClr>
                <a:srgbClr val="001D4D"/>
              </a:buClr>
              <a:buSzPct val="100000"/>
              <a:buFont typeface="Noto Sans Symbols"/>
              <a:buChar char="●"/>
              <a:defRPr b="0" i="0" sz="2000" u="none" cap="none" strike="noStrike">
                <a:solidFill>
                  <a:srgbClr val="001D4D"/>
                </a:solidFill>
                <a:latin typeface="Trebuchet MS"/>
                <a:ea typeface="Trebuchet MS"/>
                <a:cs typeface="Trebuchet MS"/>
                <a:sym typeface="Trebuchet MS"/>
              </a:defRPr>
            </a:lvl1pPr>
            <a:lvl2pPr indent="-184150" lvl="1" marL="57785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2pPr>
            <a:lvl3pPr indent="-174625" lvl="2" marL="86042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3pPr>
            <a:lvl4pPr indent="-177800" lvl="3" marL="114300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4pPr>
            <a:lvl5pPr indent="-168275" lvl="4" marL="142557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5pPr>
            <a:lvl6pPr indent="-114300" lvl="5" marL="25146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6pPr>
            <a:lvl7pPr indent="-114300" lvl="6" marL="29718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7pPr>
            <a:lvl8pPr indent="-114300" lvl="7" marL="34290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8pPr>
            <a:lvl9pPr indent="-114300" lvl="8" marL="38862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9pPr>
          </a:lstStyle>
          <a:p/>
        </p:txBody>
      </p:sp>
      <p:sp>
        <p:nvSpPr>
          <p:cNvPr id="84" name="Shape 84"/>
          <p:cNvSpPr txBox="1"/>
          <p:nvPr>
            <p:ph idx="10" type="dt"/>
          </p:nvPr>
        </p:nvSpPr>
        <p:spPr>
          <a:xfrm>
            <a:off x="381000" y="6288087"/>
            <a:ext cx="1887538" cy="365125"/>
          </a:xfrm>
          <a:prstGeom prst="rect">
            <a:avLst/>
          </a:prstGeom>
          <a:noFill/>
          <a:ln>
            <a:noFill/>
          </a:ln>
        </p:spPr>
        <p:txBody>
          <a:bodyPr anchorCtr="0" anchor="ctr" bIns="91425" lIns="91425" rIns="91425" tIns="91425"/>
          <a:lstStyle>
            <a:lvl1pPr indent="0" lvl="0" marL="0" marR="0" rtl="0" algn="l">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85" name="Shape 85"/>
          <p:cNvSpPr txBox="1"/>
          <p:nvPr>
            <p:ph idx="11" type="ftr"/>
          </p:nvPr>
        </p:nvSpPr>
        <p:spPr>
          <a:xfrm>
            <a:off x="3305175" y="6288087"/>
            <a:ext cx="5238750" cy="365125"/>
          </a:xfrm>
          <a:prstGeom prst="rect">
            <a:avLst/>
          </a:prstGeom>
          <a:noFill/>
          <a:ln>
            <a:noFill/>
          </a:ln>
        </p:spPr>
        <p:txBody>
          <a:bodyPr anchorCtr="0" anchor="ctr" bIns="91425" lIns="91425" rIns="91425" tIns="91425"/>
          <a:lstStyle>
            <a:lvl1pPr indent="0" lvl="0" marL="0" marR="0" rtl="0" algn="r">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86" name="Shape 86"/>
          <p:cNvSpPr txBox="1"/>
          <p:nvPr>
            <p:ph idx="12" type="sldNum"/>
          </p:nvPr>
        </p:nvSpPr>
        <p:spPr>
          <a:xfrm>
            <a:off x="8404225" y="219075"/>
            <a:ext cx="493713" cy="365125"/>
          </a:xfrm>
          <a:prstGeom prst="rect">
            <a:avLst/>
          </a:prstGeom>
          <a:noFill/>
          <a:ln>
            <a:noFill/>
          </a:ln>
        </p:spPr>
        <p:txBody>
          <a:bodyPr anchorCtr="0" anchor="ctr"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2"/>
                </a:solidFill>
                <a:latin typeface="Trebuchet MS"/>
                <a:ea typeface="Trebuchet MS"/>
                <a:cs typeface="Trebuchet MS"/>
                <a:sym typeface="Trebuchet MS"/>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87" name="Shape 87"/>
        <p:cNvGrpSpPr/>
        <p:nvPr/>
      </p:nvGrpSpPr>
      <p:grpSpPr>
        <a:xfrm>
          <a:off x="0" y="0"/>
          <a:ext cx="0" cy="0"/>
          <a:chOff x="0" y="0"/>
          <a:chExt cx="0" cy="0"/>
        </a:xfrm>
      </p:grpSpPr>
      <p:pic>
        <p:nvPicPr>
          <p:cNvPr descr="Overlay-ContentSlides.png" id="88" name="Shape 88"/>
          <p:cNvPicPr preferRelativeResize="0"/>
          <p:nvPr/>
        </p:nvPicPr>
        <p:blipFill rotWithShape="1">
          <a:blip r:embed="rId2">
            <a:alphaModFix/>
          </a:blip>
          <a:srcRect b="0" l="0" r="0" t="0"/>
          <a:stretch/>
        </p:blipFill>
        <p:spPr>
          <a:xfrm>
            <a:off x="150813" y="187325"/>
            <a:ext cx="8828086" cy="6481762"/>
          </a:xfrm>
          <a:prstGeom prst="rect">
            <a:avLst/>
          </a:prstGeom>
          <a:noFill/>
          <a:ln>
            <a:noFill/>
          </a:ln>
        </p:spPr>
      </p:pic>
      <p:sp>
        <p:nvSpPr>
          <p:cNvPr id="89" name="Shape 89"/>
          <p:cNvSpPr txBox="1"/>
          <p:nvPr>
            <p:ph type="title"/>
          </p:nvPr>
        </p:nvSpPr>
        <p:spPr>
          <a:xfrm>
            <a:off x="779462" y="381000"/>
            <a:ext cx="7583486" cy="1044575"/>
          </a:xfrm>
          <a:prstGeom prst="rect">
            <a:avLst/>
          </a:prstGeom>
          <a:noFill/>
          <a:ln>
            <a:noFill/>
          </a:ln>
        </p:spPr>
        <p:txBody>
          <a:bodyPr anchorCtr="0" anchor="b" bIns="91425" lIns="91425" rIns="91425" tIns="91425"/>
          <a:lstStyle>
            <a:lvl1pPr indent="0" lvl="0"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1pPr>
            <a:lvl2pPr indent="0" lvl="1"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2pPr>
            <a:lvl3pPr indent="0" lvl="2"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3pPr>
            <a:lvl4pPr indent="0" lvl="3"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4pPr>
            <a:lvl5pPr indent="0" lvl="4"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5pPr>
            <a:lvl6pPr indent="0" lvl="5" marL="4572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6pPr>
            <a:lvl7pPr indent="0" lvl="6" marL="9144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7pPr>
            <a:lvl8pPr indent="0" lvl="7" marL="13716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8pPr>
            <a:lvl9pPr indent="0" lvl="8" marL="18288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9pPr>
          </a:lstStyle>
          <a:p/>
        </p:txBody>
      </p:sp>
      <p:sp>
        <p:nvSpPr>
          <p:cNvPr id="90" name="Shape 90"/>
          <p:cNvSpPr txBox="1"/>
          <p:nvPr>
            <p:ph idx="10" type="dt"/>
          </p:nvPr>
        </p:nvSpPr>
        <p:spPr>
          <a:xfrm>
            <a:off x="381000" y="6288087"/>
            <a:ext cx="1887538" cy="365125"/>
          </a:xfrm>
          <a:prstGeom prst="rect">
            <a:avLst/>
          </a:prstGeom>
          <a:noFill/>
          <a:ln>
            <a:noFill/>
          </a:ln>
        </p:spPr>
        <p:txBody>
          <a:bodyPr anchorCtr="0" anchor="ctr" bIns="91425" lIns="91425" rIns="91425" tIns="91425"/>
          <a:lstStyle>
            <a:lvl1pPr indent="0" lvl="0" marL="0" marR="0" rtl="0" algn="l">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91" name="Shape 91"/>
          <p:cNvSpPr txBox="1"/>
          <p:nvPr>
            <p:ph idx="11" type="ftr"/>
          </p:nvPr>
        </p:nvSpPr>
        <p:spPr>
          <a:xfrm>
            <a:off x="3305175" y="6288087"/>
            <a:ext cx="5238750" cy="365125"/>
          </a:xfrm>
          <a:prstGeom prst="rect">
            <a:avLst/>
          </a:prstGeom>
          <a:noFill/>
          <a:ln>
            <a:noFill/>
          </a:ln>
        </p:spPr>
        <p:txBody>
          <a:bodyPr anchorCtr="0" anchor="ctr" bIns="91425" lIns="91425" rIns="91425" tIns="91425"/>
          <a:lstStyle>
            <a:lvl1pPr indent="0" lvl="0" marL="0" marR="0" rtl="0" algn="r">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92" name="Shape 92"/>
          <p:cNvSpPr txBox="1"/>
          <p:nvPr>
            <p:ph idx="12" type="sldNum"/>
          </p:nvPr>
        </p:nvSpPr>
        <p:spPr>
          <a:xfrm>
            <a:off x="8404225" y="219075"/>
            <a:ext cx="493713" cy="365125"/>
          </a:xfrm>
          <a:prstGeom prst="rect">
            <a:avLst/>
          </a:prstGeom>
          <a:noFill/>
          <a:ln>
            <a:noFill/>
          </a:ln>
        </p:spPr>
        <p:txBody>
          <a:bodyPr anchorCtr="0" anchor="ctr"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2"/>
                </a:solidFill>
                <a:latin typeface="Trebuchet MS"/>
                <a:ea typeface="Trebuchet MS"/>
                <a:cs typeface="Trebuchet MS"/>
                <a:sym typeface="Trebuchet MS"/>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2.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6" Type="http://schemas.openxmlformats.org/officeDocument/2006/relationships/slideLayout" Target="../slideLayouts/slideLayout5.xml"/><Relationship Id="rId18" Type="http://schemas.openxmlformats.org/officeDocument/2006/relationships/theme" Target="../theme/theme1.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9" name="Shape 9"/>
        <p:cNvGrpSpPr/>
        <p:nvPr/>
      </p:nvGrpSpPr>
      <p:grpSpPr>
        <a:xfrm>
          <a:off x="0" y="0"/>
          <a:ext cx="0" cy="0"/>
          <a:chOff x="0" y="0"/>
          <a:chExt cx="0" cy="0"/>
        </a:xfrm>
      </p:grpSpPr>
      <p:sp>
        <p:nvSpPr>
          <p:cNvPr id="10" name="Shape 10"/>
          <p:cNvSpPr/>
          <p:nvPr/>
        </p:nvSpPr>
        <p:spPr>
          <a:xfrm>
            <a:off x="190500" y="190500"/>
            <a:ext cx="8764587" cy="6478588"/>
          </a:xfrm>
          <a:prstGeom prst="round2DiagRect">
            <a:avLst>
              <a:gd fmla="val 9416" name="adj1"/>
              <a:gd fmla="val 0" name="adj2"/>
            </a:avLst>
          </a:prstGeom>
          <a:gradFill>
            <a:gsLst>
              <a:gs pos="0">
                <a:srgbClr val="B27A00"/>
              </a:gs>
              <a:gs pos="13000">
                <a:srgbClr val="B27A00"/>
              </a:gs>
              <a:gs pos="100000">
                <a:schemeClr val="lt1"/>
              </a:gs>
            </a:gsLst>
            <a:lin ang="5400000" scaled="0"/>
          </a:gradFill>
          <a:ln>
            <a:noFill/>
          </a:ln>
        </p:spPr>
        <p:txBody>
          <a:bodyPr anchorCtr="0" anchor="ctr" bIns="45700" lIns="91425" rIns="91425"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1" name="Shape 11"/>
          <p:cNvSpPr txBox="1"/>
          <p:nvPr>
            <p:ph type="title"/>
          </p:nvPr>
        </p:nvSpPr>
        <p:spPr>
          <a:xfrm>
            <a:off x="779462" y="381000"/>
            <a:ext cx="7583486" cy="1044575"/>
          </a:xfrm>
          <a:prstGeom prst="rect">
            <a:avLst/>
          </a:prstGeom>
          <a:noFill/>
          <a:ln>
            <a:noFill/>
          </a:ln>
        </p:spPr>
        <p:txBody>
          <a:bodyPr anchorCtr="0" anchor="b" bIns="91425" lIns="91425" rIns="91425" tIns="91425"/>
          <a:lstStyle>
            <a:lvl1pPr indent="0" lvl="0"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1pPr>
            <a:lvl2pPr indent="0" lvl="1"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2pPr>
            <a:lvl3pPr indent="0" lvl="2"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3pPr>
            <a:lvl4pPr indent="0" lvl="3"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4pPr>
            <a:lvl5pPr indent="0" lvl="4"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5pPr>
            <a:lvl6pPr indent="0" lvl="5" marL="4572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6pPr>
            <a:lvl7pPr indent="0" lvl="6" marL="9144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7pPr>
            <a:lvl8pPr indent="0" lvl="7" marL="13716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8pPr>
            <a:lvl9pPr indent="0" lvl="8" marL="18288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9pPr>
          </a:lstStyle>
          <a:p/>
        </p:txBody>
      </p:sp>
      <p:sp>
        <p:nvSpPr>
          <p:cNvPr id="12" name="Shape 12"/>
          <p:cNvSpPr txBox="1"/>
          <p:nvPr>
            <p:ph idx="1" type="body"/>
          </p:nvPr>
        </p:nvSpPr>
        <p:spPr>
          <a:xfrm>
            <a:off x="779462" y="1828800"/>
            <a:ext cx="7583486" cy="4208462"/>
          </a:xfrm>
          <a:prstGeom prst="rect">
            <a:avLst/>
          </a:prstGeom>
          <a:noFill/>
          <a:ln>
            <a:noFill/>
          </a:ln>
        </p:spPr>
        <p:txBody>
          <a:bodyPr anchorCtr="0" anchor="t" bIns="91425" lIns="91425" rIns="91425" tIns="91425"/>
          <a:lstStyle>
            <a:lvl1pPr indent="-142875" lvl="0" marL="282575" marR="0" rtl="0" algn="l">
              <a:spcBef>
                <a:spcPts val="2000"/>
              </a:spcBef>
              <a:spcAft>
                <a:spcPts val="0"/>
              </a:spcAft>
              <a:buClr>
                <a:srgbClr val="001D4D"/>
              </a:buClr>
              <a:buSzPct val="100000"/>
              <a:buFont typeface="Noto Sans Symbols"/>
              <a:buChar char="●"/>
              <a:defRPr b="0" i="0" sz="2200" u="none" cap="none" strike="noStrike">
                <a:solidFill>
                  <a:srgbClr val="001D4D"/>
                </a:solidFill>
                <a:latin typeface="Trebuchet MS"/>
                <a:ea typeface="Trebuchet MS"/>
                <a:cs typeface="Trebuchet MS"/>
                <a:sym typeface="Trebuchet MS"/>
              </a:defRPr>
            </a:lvl1pPr>
            <a:lvl2pPr indent="-171450" lvl="1" marL="577850" marR="0" rtl="0" algn="l">
              <a:spcBef>
                <a:spcPts val="600"/>
              </a:spcBef>
              <a:spcAft>
                <a:spcPts val="0"/>
              </a:spcAft>
              <a:buClr>
                <a:srgbClr val="001D4D"/>
              </a:buClr>
              <a:buSzPct val="100000"/>
              <a:buFont typeface="Noto Sans Symbols"/>
              <a:buChar char="●"/>
              <a:defRPr b="0" i="0" sz="2000" u="none" cap="none" strike="noStrike">
                <a:solidFill>
                  <a:srgbClr val="001D4D"/>
                </a:solidFill>
                <a:latin typeface="Trebuchet MS"/>
                <a:ea typeface="Trebuchet MS"/>
                <a:cs typeface="Trebuchet MS"/>
                <a:sym typeface="Trebuchet MS"/>
              </a:defRPr>
            </a:lvl2pPr>
            <a:lvl3pPr indent="-174625" lvl="2" marL="86042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3pPr>
            <a:lvl4pPr indent="-177800" lvl="3" marL="114300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4pPr>
            <a:lvl5pPr indent="-168275" lvl="4" marL="142557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Trebuchet MS"/>
                <a:ea typeface="Trebuchet MS"/>
                <a:cs typeface="Trebuchet MS"/>
                <a:sym typeface="Trebuchet MS"/>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Trebuchet MS"/>
                <a:ea typeface="Trebuchet MS"/>
                <a:cs typeface="Trebuchet MS"/>
                <a:sym typeface="Trebuchet MS"/>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Trebuchet MS"/>
                <a:ea typeface="Trebuchet MS"/>
                <a:cs typeface="Trebuchet MS"/>
                <a:sym typeface="Trebuchet MS"/>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Trebuchet MS"/>
                <a:ea typeface="Trebuchet MS"/>
                <a:cs typeface="Trebuchet MS"/>
                <a:sym typeface="Trebuchet MS"/>
              </a:defRPr>
            </a:lvl9pPr>
          </a:lstStyle>
          <a:p/>
        </p:txBody>
      </p:sp>
      <p:sp>
        <p:nvSpPr>
          <p:cNvPr id="13" name="Shape 13"/>
          <p:cNvSpPr txBox="1"/>
          <p:nvPr>
            <p:ph idx="10" type="dt"/>
          </p:nvPr>
        </p:nvSpPr>
        <p:spPr>
          <a:xfrm>
            <a:off x="381000" y="6288087"/>
            <a:ext cx="1887538" cy="365125"/>
          </a:xfrm>
          <a:prstGeom prst="rect">
            <a:avLst/>
          </a:prstGeom>
          <a:noFill/>
          <a:ln>
            <a:noFill/>
          </a:ln>
        </p:spPr>
        <p:txBody>
          <a:bodyPr anchorCtr="0" anchor="ctr" bIns="91425" lIns="91425" rIns="91425" tIns="91425"/>
          <a:lstStyle>
            <a:lvl1pPr indent="0" lvl="0" marL="0" marR="0" rtl="0" algn="l">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14" name="Shape 14"/>
          <p:cNvSpPr txBox="1"/>
          <p:nvPr>
            <p:ph idx="11" type="ftr"/>
          </p:nvPr>
        </p:nvSpPr>
        <p:spPr>
          <a:xfrm>
            <a:off x="3305175" y="6288087"/>
            <a:ext cx="5238750" cy="365125"/>
          </a:xfrm>
          <a:prstGeom prst="rect">
            <a:avLst/>
          </a:prstGeom>
          <a:noFill/>
          <a:ln>
            <a:noFill/>
          </a:ln>
        </p:spPr>
        <p:txBody>
          <a:bodyPr anchorCtr="0" anchor="ctr" bIns="91425" lIns="91425" rIns="91425" tIns="91425"/>
          <a:lstStyle>
            <a:lvl1pPr indent="0" lvl="0" marL="0" marR="0" rtl="0" algn="r">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15" name="Shape 15"/>
          <p:cNvSpPr txBox="1"/>
          <p:nvPr>
            <p:ph idx="12" type="sldNum"/>
          </p:nvPr>
        </p:nvSpPr>
        <p:spPr>
          <a:xfrm>
            <a:off x="8404225" y="219075"/>
            <a:ext cx="493713" cy="365125"/>
          </a:xfrm>
          <a:prstGeom prst="rect">
            <a:avLst/>
          </a:prstGeom>
          <a:noFill/>
          <a:ln>
            <a:noFill/>
          </a:ln>
        </p:spPr>
        <p:txBody>
          <a:bodyPr anchorCtr="0" anchor="ctr"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2"/>
                </a:solidFill>
                <a:latin typeface="Trebuchet MS"/>
                <a:ea typeface="Trebuchet MS"/>
                <a:cs typeface="Trebuchet MS"/>
                <a:sym typeface="Trebuchet MS"/>
              </a:rPr>
              <a:t>‹#›</a:t>
            </a:fld>
          </a:p>
        </p:txBody>
      </p:sp>
      <p:pic>
        <p:nvPicPr>
          <p:cNvPr descr="FIULogo_H_CMYK_fx.png" id="16" name="Shape 16"/>
          <p:cNvPicPr preferRelativeResize="0"/>
          <p:nvPr/>
        </p:nvPicPr>
        <p:blipFill rotWithShape="1">
          <a:blip r:embed="rId1">
            <a:alphaModFix/>
          </a:blip>
          <a:srcRect b="0" l="0" r="0" t="0"/>
          <a:stretch/>
        </p:blipFill>
        <p:spPr>
          <a:xfrm>
            <a:off x="6103937" y="5959475"/>
            <a:ext cx="2430462" cy="693737"/>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2.png"/><Relationship Id="rId4" Type="http://schemas.openxmlformats.org/officeDocument/2006/relationships/image" Target="../media/image1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8" name="Shape 148"/>
        <p:cNvGrpSpPr/>
        <p:nvPr/>
      </p:nvGrpSpPr>
      <p:grpSpPr>
        <a:xfrm>
          <a:off x="0" y="0"/>
          <a:ext cx="0" cy="0"/>
          <a:chOff x="0" y="0"/>
          <a:chExt cx="0" cy="0"/>
        </a:xfrm>
      </p:grpSpPr>
      <p:sp>
        <p:nvSpPr>
          <p:cNvPr id="149" name="Shape 149"/>
          <p:cNvSpPr txBox="1"/>
          <p:nvPr>
            <p:ph type="ctrTitle"/>
          </p:nvPr>
        </p:nvSpPr>
        <p:spPr>
          <a:xfrm>
            <a:off x="135925" y="1510687"/>
            <a:ext cx="8686800" cy="3900900"/>
          </a:xfrm>
          <a:prstGeom prst="rect">
            <a:avLst/>
          </a:prstGeom>
          <a:noFill/>
          <a:ln>
            <a:noFill/>
          </a:ln>
        </p:spPr>
        <p:txBody>
          <a:bodyPr anchorCtr="0" anchor="b" bIns="45700" lIns="91425" rIns="91425" tIns="45700">
            <a:noAutofit/>
          </a:bodyPr>
          <a:lstStyle/>
          <a:p>
            <a:pPr indent="0" lvl="0" marL="0" marR="0" rtl="0" algn="ctr">
              <a:spcBef>
                <a:spcPts val="0"/>
              </a:spcBef>
              <a:spcAft>
                <a:spcPts val="0"/>
              </a:spcAft>
              <a:buSzPct val="25000"/>
              <a:buNone/>
            </a:pPr>
            <a:r>
              <a:rPr lang="en-US"/>
              <a:t>MultiModal Interactive Paint</a:t>
            </a:r>
          </a:p>
          <a:p>
            <a:pPr indent="0" lvl="0" marL="0" marR="0" rtl="0" algn="ctr">
              <a:spcBef>
                <a:spcPts val="0"/>
              </a:spcBef>
              <a:spcAft>
                <a:spcPts val="0"/>
              </a:spcAft>
              <a:buSzPct val="25000"/>
              <a:buNone/>
            </a:pPr>
            <a:r>
              <a:t/>
            </a:r>
            <a:endParaRPr sz="2900"/>
          </a:p>
          <a:p>
            <a:pPr indent="0" lvl="0" marL="0" marR="0" rtl="0" algn="ctr">
              <a:spcBef>
                <a:spcPts val="0"/>
              </a:spcBef>
              <a:spcAft>
                <a:spcPts val="0"/>
              </a:spcAft>
              <a:buSzPct val="25000"/>
              <a:buNone/>
            </a:pPr>
            <a:r>
              <a:rPr b="0" i="0" lang="en-US" sz="2500" u="none" cap="none" strike="noStrike">
                <a:solidFill>
                  <a:srgbClr val="001D4D"/>
                </a:solidFill>
                <a:latin typeface="Trebuchet MS"/>
                <a:ea typeface="Trebuchet MS"/>
                <a:cs typeface="Trebuchet MS"/>
                <a:sym typeface="Trebuchet MS"/>
              </a:rPr>
              <a:t>Team Members: &lt;Team Members&gt;</a:t>
            </a:r>
            <a:br>
              <a:rPr b="0" i="0" lang="en-US" sz="2500" u="none" cap="none" strike="noStrike">
                <a:solidFill>
                  <a:srgbClr val="001D4D"/>
                </a:solidFill>
                <a:latin typeface="Trebuchet MS"/>
                <a:ea typeface="Trebuchet MS"/>
                <a:cs typeface="Trebuchet MS"/>
                <a:sym typeface="Trebuchet MS"/>
              </a:rPr>
            </a:br>
            <a:r>
              <a:rPr b="0" i="0" lang="en-US" sz="2500" u="none" cap="none" strike="noStrike">
                <a:solidFill>
                  <a:srgbClr val="001D4D"/>
                </a:solidFill>
                <a:latin typeface="Trebuchet MS"/>
                <a:ea typeface="Trebuchet MS"/>
                <a:cs typeface="Trebuchet MS"/>
                <a:sym typeface="Trebuchet MS"/>
              </a:rPr>
              <a:t>Product Owner: Francisco R Ortega</a:t>
            </a:r>
          </a:p>
          <a:p>
            <a:pPr indent="0" lvl="0" marL="0" marR="0" rtl="0" algn="ctr">
              <a:spcBef>
                <a:spcPts val="0"/>
              </a:spcBef>
              <a:spcAft>
                <a:spcPts val="0"/>
              </a:spcAft>
              <a:buSzPct val="25000"/>
              <a:buNone/>
            </a:pPr>
            <a:r>
              <a:rPr lang="en-US" sz="2500"/>
              <a:t>Instructor: Masoud Sadjadi</a:t>
            </a:r>
            <a:br>
              <a:rPr b="0" i="0" lang="en-US" sz="2800" u="none" cap="none" strike="noStrike">
                <a:solidFill>
                  <a:srgbClr val="001D4D"/>
                </a:solidFill>
                <a:latin typeface="Trebuchet MS"/>
                <a:ea typeface="Trebuchet MS"/>
                <a:cs typeface="Trebuchet MS"/>
                <a:sym typeface="Trebuchet MS"/>
              </a:rPr>
            </a:br>
            <a:br>
              <a:rPr b="0" i="0" lang="en-US" sz="4400" u="none" cap="none" strike="noStrike">
                <a:solidFill>
                  <a:srgbClr val="001D4D"/>
                </a:solidFill>
                <a:latin typeface="Trebuchet MS"/>
                <a:ea typeface="Trebuchet MS"/>
                <a:cs typeface="Trebuchet MS"/>
                <a:sym typeface="Trebuchet MS"/>
              </a:rPr>
            </a:br>
            <a:r>
              <a:rPr b="0" i="0" lang="en-US" sz="1800" u="none" cap="none" strike="noStrike">
                <a:solidFill>
                  <a:srgbClr val="001D4D"/>
                </a:solidFill>
                <a:latin typeface="Trebuchet MS"/>
                <a:ea typeface="Trebuchet MS"/>
                <a:cs typeface="Trebuchet MS"/>
                <a:sym typeface="Trebuchet MS"/>
              </a:rPr>
              <a:t>School of Computing and Information Sciences</a:t>
            </a:r>
            <a:br>
              <a:rPr b="0" i="0" lang="en-US" sz="1800" u="none" cap="none" strike="noStrike">
                <a:solidFill>
                  <a:srgbClr val="001D4D"/>
                </a:solidFill>
                <a:latin typeface="Trebuchet MS"/>
                <a:ea typeface="Trebuchet MS"/>
                <a:cs typeface="Trebuchet MS"/>
                <a:sym typeface="Trebuchet MS"/>
              </a:rPr>
            </a:br>
            <a:r>
              <a:rPr b="0" i="0" lang="en-US" sz="1800" u="none" cap="none" strike="noStrike">
                <a:solidFill>
                  <a:srgbClr val="001D4D"/>
                </a:solidFill>
                <a:latin typeface="Trebuchet MS"/>
                <a:ea typeface="Trebuchet MS"/>
                <a:cs typeface="Trebuchet MS"/>
                <a:sym typeface="Trebuchet MS"/>
              </a:rPr>
              <a:t>Florida International University</a:t>
            </a:r>
          </a:p>
        </p:txBody>
      </p:sp>
      <p:sp>
        <p:nvSpPr>
          <p:cNvPr id="150" name="Shape 150"/>
          <p:cNvSpPr txBox="1"/>
          <p:nvPr>
            <p:ph idx="1" type="subTitle"/>
          </p:nvPr>
        </p:nvSpPr>
        <p:spPr>
          <a:xfrm>
            <a:off x="228600" y="5643562"/>
            <a:ext cx="8686800" cy="1219199"/>
          </a:xfrm>
          <a:prstGeom prst="rect">
            <a:avLst/>
          </a:prstGeom>
          <a:noFill/>
          <a:ln>
            <a:noFill/>
          </a:ln>
        </p:spPr>
        <p:txBody>
          <a:bodyPr anchorCtr="0" anchor="t" bIns="45700" lIns="91425" rIns="91425" tIns="45700">
            <a:noAutofit/>
          </a:bodyPr>
          <a:lstStyle/>
          <a:p>
            <a:pPr indent="0" lvl="0" marL="0" marR="0" rtl="0" algn="ctr">
              <a:spcBef>
                <a:spcPts val="0"/>
              </a:spcBef>
              <a:spcAft>
                <a:spcPts val="0"/>
              </a:spcAft>
              <a:buClr>
                <a:schemeClr val="lt1"/>
              </a:buClr>
              <a:buSzPct val="25000"/>
              <a:buFont typeface="Noto Sans Symbols"/>
              <a:buNone/>
            </a:pPr>
            <a:r>
              <a:rPr lang="en-US">
                <a:solidFill>
                  <a:srgbClr val="666666"/>
                </a:solidFill>
              </a:rPr>
              <a:t> </a:t>
            </a:r>
          </a:p>
        </p:txBody>
      </p:sp>
      <p:sp>
        <p:nvSpPr>
          <p:cNvPr id="151" name="Shape 151"/>
          <p:cNvSpPr txBox="1"/>
          <p:nvPr/>
        </p:nvSpPr>
        <p:spPr>
          <a:xfrm>
            <a:off x="135925" y="556025"/>
            <a:ext cx="8686800" cy="722700"/>
          </a:xfrm>
          <a:prstGeom prst="rect">
            <a:avLst/>
          </a:prstGeom>
          <a:noFill/>
          <a:ln>
            <a:noFill/>
          </a:ln>
        </p:spPr>
        <p:txBody>
          <a:bodyPr anchorCtr="0" anchor="b" bIns="45700" lIns="91425" rIns="91425" tIns="45700">
            <a:noAutofit/>
          </a:bodyPr>
          <a:lstStyle/>
          <a:p>
            <a:pPr indent="0" lvl="0" marL="0" marR="0" rtl="0" algn="ctr">
              <a:spcBef>
                <a:spcPts val="0"/>
              </a:spcBef>
              <a:spcAft>
                <a:spcPts val="0"/>
              </a:spcAft>
              <a:buSzPct val="25000"/>
              <a:buNone/>
            </a:pPr>
            <a:r>
              <a:rPr b="0" i="0" lang="en-US" sz="3600" u="none" cap="none" strike="noStrike">
                <a:solidFill>
                  <a:srgbClr val="001D4D"/>
                </a:solidFill>
                <a:latin typeface="Trebuchet MS"/>
                <a:ea typeface="Trebuchet MS"/>
                <a:cs typeface="Trebuchet MS"/>
                <a:sym typeface="Trebuchet MS"/>
              </a:rPr>
              <a:t>Final Presentation</a:t>
            </a:r>
          </a:p>
          <a:p>
            <a:pPr lvl="0" rtl="0" algn="ctr">
              <a:spcBef>
                <a:spcPts val="0"/>
              </a:spcBef>
              <a:buClr>
                <a:schemeClr val="dk1"/>
              </a:buClr>
              <a:buSzPct val="25000"/>
              <a:buFont typeface="Arial"/>
              <a:buNone/>
            </a:pPr>
            <a:r>
              <a:rPr lang="en-US" sz="2600">
                <a:solidFill>
                  <a:srgbClr val="001D4D"/>
                </a:solidFill>
                <a:latin typeface="Trebuchet MS"/>
                <a:ea typeface="Trebuchet MS"/>
                <a:cs typeface="Trebuchet MS"/>
                <a:sym typeface="Trebuchet MS"/>
              </a:rPr>
              <a:t>Spring 2017</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5" name="Shape 215"/>
        <p:cNvGrpSpPr/>
        <p:nvPr/>
      </p:nvGrpSpPr>
      <p:grpSpPr>
        <a:xfrm>
          <a:off x="0" y="0"/>
          <a:ext cx="0" cy="0"/>
          <a:chOff x="0" y="0"/>
          <a:chExt cx="0" cy="0"/>
        </a:xfrm>
      </p:grpSpPr>
      <p:sp>
        <p:nvSpPr>
          <p:cNvPr id="216" name="Shape 216"/>
          <p:cNvSpPr txBox="1"/>
          <p:nvPr>
            <p:ph type="title"/>
          </p:nvPr>
        </p:nvSpPr>
        <p:spPr>
          <a:xfrm>
            <a:off x="779462" y="381000"/>
            <a:ext cx="7583400" cy="1044600"/>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0" i="0" lang="en-US" sz="3800" u="none" cap="none" strike="noStrike">
                <a:solidFill>
                  <a:srgbClr val="001D4D"/>
                </a:solidFill>
                <a:latin typeface="Trebuchet MS"/>
                <a:ea typeface="Trebuchet MS"/>
                <a:cs typeface="Trebuchet MS"/>
                <a:sym typeface="Trebuchet MS"/>
              </a:rPr>
              <a:t>User Stor</a:t>
            </a:r>
            <a:r>
              <a:rPr lang="en-US"/>
              <a:t>y #3</a:t>
            </a:r>
          </a:p>
        </p:txBody>
      </p:sp>
      <p:sp>
        <p:nvSpPr>
          <p:cNvPr id="217" name="Shape 217"/>
          <p:cNvSpPr txBox="1"/>
          <p:nvPr>
            <p:ph idx="1" type="body"/>
          </p:nvPr>
        </p:nvSpPr>
        <p:spPr>
          <a:xfrm>
            <a:off x="779462" y="1828800"/>
            <a:ext cx="7583400" cy="4208400"/>
          </a:xfrm>
          <a:prstGeom prst="rect">
            <a:avLst/>
          </a:prstGeom>
          <a:noFill/>
          <a:ln>
            <a:noFill/>
          </a:ln>
        </p:spPr>
        <p:txBody>
          <a:bodyPr anchorCtr="0" anchor="t" bIns="45700" lIns="91425" rIns="91425" tIns="45700">
            <a:noAutofit/>
          </a:bodyPr>
          <a:lstStyle/>
          <a:p>
            <a:pPr indent="0" lvl="0" marL="0" marR="0" rtl="0" algn="l">
              <a:spcBef>
                <a:spcPts val="2000"/>
              </a:spcBef>
              <a:spcAft>
                <a:spcPts val="0"/>
              </a:spcAft>
              <a:buNone/>
            </a:pPr>
            <a:r>
              <a:t/>
            </a:r>
            <a:endParaRPr b="0" i="0" sz="2200" u="none" cap="none" strike="noStrike">
              <a:solidFill>
                <a:srgbClr val="001D4D"/>
              </a:solidFill>
              <a:latin typeface="Trebuchet MS"/>
              <a:ea typeface="Trebuchet MS"/>
              <a:cs typeface="Trebuchet MS"/>
              <a:sym typeface="Trebuchet M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2" name="Shape 222"/>
        <p:cNvGrpSpPr/>
        <p:nvPr/>
      </p:nvGrpSpPr>
      <p:grpSpPr>
        <a:xfrm>
          <a:off x="0" y="0"/>
          <a:ext cx="0" cy="0"/>
          <a:chOff x="0" y="0"/>
          <a:chExt cx="0" cy="0"/>
        </a:xfrm>
      </p:grpSpPr>
      <p:sp>
        <p:nvSpPr>
          <p:cNvPr id="223" name="Shape 223"/>
          <p:cNvSpPr txBox="1"/>
          <p:nvPr>
            <p:ph type="title"/>
          </p:nvPr>
        </p:nvSpPr>
        <p:spPr>
          <a:xfrm>
            <a:off x="779462" y="381000"/>
            <a:ext cx="7583400" cy="1044600"/>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0" i="0" lang="en-US" sz="3800" u="none" cap="none" strike="noStrike">
                <a:solidFill>
                  <a:srgbClr val="001D4D"/>
                </a:solidFill>
                <a:latin typeface="Trebuchet MS"/>
                <a:ea typeface="Trebuchet MS"/>
                <a:cs typeface="Trebuchet MS"/>
                <a:sym typeface="Trebuchet MS"/>
              </a:rPr>
              <a:t>User Stor</a:t>
            </a:r>
            <a:r>
              <a:rPr lang="en-US"/>
              <a:t>y #4</a:t>
            </a:r>
          </a:p>
        </p:txBody>
      </p:sp>
      <p:sp>
        <p:nvSpPr>
          <p:cNvPr id="224" name="Shape 224"/>
          <p:cNvSpPr txBox="1"/>
          <p:nvPr>
            <p:ph idx="1" type="body"/>
          </p:nvPr>
        </p:nvSpPr>
        <p:spPr>
          <a:xfrm>
            <a:off x="779462" y="1828800"/>
            <a:ext cx="7583400" cy="4208400"/>
          </a:xfrm>
          <a:prstGeom prst="rect">
            <a:avLst/>
          </a:prstGeom>
          <a:noFill/>
          <a:ln>
            <a:noFill/>
          </a:ln>
        </p:spPr>
        <p:txBody>
          <a:bodyPr anchorCtr="0" anchor="t" bIns="45700" lIns="91425" rIns="91425" tIns="45700">
            <a:noAutofit/>
          </a:bodyPr>
          <a:lstStyle/>
          <a:p>
            <a:pPr indent="0" lvl="0" marL="0" marR="0" rtl="0" algn="l">
              <a:spcBef>
                <a:spcPts val="2000"/>
              </a:spcBef>
              <a:spcAft>
                <a:spcPts val="0"/>
              </a:spcAft>
              <a:buNone/>
            </a:pPr>
            <a:r>
              <a:t/>
            </a:r>
            <a:endParaRPr b="0" i="0" sz="2200" u="none" cap="none" strike="noStrike">
              <a:solidFill>
                <a:srgbClr val="001D4D"/>
              </a:solidFill>
              <a:latin typeface="Trebuchet MS"/>
              <a:ea typeface="Trebuchet MS"/>
              <a:cs typeface="Trebuchet MS"/>
              <a:sym typeface="Trebuchet MS"/>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9" name="Shape 229"/>
        <p:cNvGrpSpPr/>
        <p:nvPr/>
      </p:nvGrpSpPr>
      <p:grpSpPr>
        <a:xfrm>
          <a:off x="0" y="0"/>
          <a:ext cx="0" cy="0"/>
          <a:chOff x="0" y="0"/>
          <a:chExt cx="0" cy="0"/>
        </a:xfrm>
      </p:grpSpPr>
      <p:sp>
        <p:nvSpPr>
          <p:cNvPr id="230" name="Shape 230"/>
          <p:cNvSpPr txBox="1"/>
          <p:nvPr>
            <p:ph type="title"/>
          </p:nvPr>
        </p:nvSpPr>
        <p:spPr>
          <a:xfrm>
            <a:off x="779462" y="381000"/>
            <a:ext cx="7583400" cy="1044600"/>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0" i="0" lang="en-US" sz="3800" u="none" cap="none" strike="noStrike">
                <a:solidFill>
                  <a:srgbClr val="001D4D"/>
                </a:solidFill>
                <a:latin typeface="Trebuchet MS"/>
                <a:ea typeface="Trebuchet MS"/>
                <a:cs typeface="Trebuchet MS"/>
                <a:sym typeface="Trebuchet MS"/>
              </a:rPr>
              <a:t>User Stor</a:t>
            </a:r>
            <a:r>
              <a:rPr lang="en-US"/>
              <a:t>y #5</a:t>
            </a:r>
          </a:p>
        </p:txBody>
      </p:sp>
      <p:sp>
        <p:nvSpPr>
          <p:cNvPr id="231" name="Shape 231"/>
          <p:cNvSpPr txBox="1"/>
          <p:nvPr>
            <p:ph idx="1" type="body"/>
          </p:nvPr>
        </p:nvSpPr>
        <p:spPr>
          <a:xfrm>
            <a:off x="779462" y="1828800"/>
            <a:ext cx="7583400" cy="4208400"/>
          </a:xfrm>
          <a:prstGeom prst="rect">
            <a:avLst/>
          </a:prstGeom>
          <a:noFill/>
          <a:ln>
            <a:noFill/>
          </a:ln>
        </p:spPr>
        <p:txBody>
          <a:bodyPr anchorCtr="0" anchor="t" bIns="45700" lIns="91425" rIns="91425" tIns="45700">
            <a:noAutofit/>
          </a:bodyPr>
          <a:lstStyle/>
          <a:p>
            <a:pPr indent="0" lvl="0" marL="0" marR="0" rtl="0" algn="l">
              <a:spcBef>
                <a:spcPts val="2000"/>
              </a:spcBef>
              <a:spcAft>
                <a:spcPts val="0"/>
              </a:spcAft>
              <a:buNone/>
            </a:pPr>
            <a:r>
              <a:t/>
            </a:r>
            <a:endParaRPr b="0" i="0" sz="2200" u="none" cap="none" strike="noStrike">
              <a:solidFill>
                <a:srgbClr val="001D4D"/>
              </a:solidFill>
              <a:latin typeface="Trebuchet MS"/>
              <a:ea typeface="Trebuchet MS"/>
              <a:cs typeface="Trebuchet MS"/>
              <a:sym typeface="Trebuchet M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6" name="Shape 236"/>
        <p:cNvGrpSpPr/>
        <p:nvPr/>
      </p:nvGrpSpPr>
      <p:grpSpPr>
        <a:xfrm>
          <a:off x="0" y="0"/>
          <a:ext cx="0" cy="0"/>
          <a:chOff x="0" y="0"/>
          <a:chExt cx="0" cy="0"/>
        </a:xfrm>
      </p:grpSpPr>
      <p:sp>
        <p:nvSpPr>
          <p:cNvPr id="237" name="Shape 237"/>
          <p:cNvSpPr txBox="1"/>
          <p:nvPr>
            <p:ph type="title"/>
          </p:nvPr>
        </p:nvSpPr>
        <p:spPr>
          <a:xfrm>
            <a:off x="779462" y="381000"/>
            <a:ext cx="7583400" cy="1044600"/>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0" i="0" lang="en-US" sz="3800" u="none" cap="none" strike="noStrike">
                <a:solidFill>
                  <a:srgbClr val="001D4D"/>
                </a:solidFill>
                <a:latin typeface="Trebuchet MS"/>
                <a:ea typeface="Trebuchet MS"/>
                <a:cs typeface="Trebuchet MS"/>
                <a:sym typeface="Trebuchet MS"/>
              </a:rPr>
              <a:t>Test Suites and Test Cases</a:t>
            </a:r>
          </a:p>
        </p:txBody>
      </p:sp>
      <p:sp>
        <p:nvSpPr>
          <p:cNvPr id="238" name="Shape 238"/>
          <p:cNvSpPr txBox="1"/>
          <p:nvPr>
            <p:ph idx="1" type="body"/>
          </p:nvPr>
        </p:nvSpPr>
        <p:spPr>
          <a:xfrm>
            <a:off x="779462" y="1828800"/>
            <a:ext cx="7583400" cy="4208400"/>
          </a:xfrm>
          <a:prstGeom prst="rect">
            <a:avLst/>
          </a:prstGeom>
          <a:noFill/>
          <a:ln>
            <a:noFill/>
          </a:ln>
        </p:spPr>
        <p:txBody>
          <a:bodyPr anchorCtr="0" anchor="t" bIns="45700" lIns="91425" rIns="91425" tIns="45700">
            <a:noAutofit/>
          </a:bodyPr>
          <a:lstStyle/>
          <a:p>
            <a:pPr indent="-282575" lvl="0" marL="282575" marR="0" rtl="0" algn="l">
              <a:spcBef>
                <a:spcPts val="2000"/>
              </a:spcBef>
              <a:spcAft>
                <a:spcPts val="0"/>
              </a:spcAft>
              <a:buClr>
                <a:srgbClr val="001D4D"/>
              </a:buClr>
              <a:buSzPct val="100000"/>
              <a:buFont typeface="Noto Sans Symbols"/>
              <a:buChar char="●"/>
            </a:pPr>
            <a:r>
              <a:t/>
            </a:r>
            <a:endParaRPr b="0" i="0" sz="2200" u="none" cap="none" strike="noStrike">
              <a:solidFill>
                <a:srgbClr val="001D4D"/>
              </a:solidFill>
              <a:latin typeface="Trebuchet MS"/>
              <a:ea typeface="Trebuchet MS"/>
              <a:cs typeface="Trebuchet MS"/>
              <a:sym typeface="Trebuchet MS"/>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3" name="Shape 243"/>
        <p:cNvGrpSpPr/>
        <p:nvPr/>
      </p:nvGrpSpPr>
      <p:grpSpPr>
        <a:xfrm>
          <a:off x="0" y="0"/>
          <a:ext cx="0" cy="0"/>
          <a:chOff x="0" y="0"/>
          <a:chExt cx="0" cy="0"/>
        </a:xfrm>
      </p:grpSpPr>
      <p:sp>
        <p:nvSpPr>
          <p:cNvPr id="244" name="Shape 244"/>
          <p:cNvSpPr txBox="1"/>
          <p:nvPr>
            <p:ph type="title"/>
          </p:nvPr>
        </p:nvSpPr>
        <p:spPr>
          <a:xfrm>
            <a:off x="779462" y="381000"/>
            <a:ext cx="7583486" cy="1044575"/>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0" i="0" lang="en-US" sz="3800" u="none" cap="none" strike="noStrike">
                <a:solidFill>
                  <a:srgbClr val="001D4D"/>
                </a:solidFill>
                <a:latin typeface="Trebuchet MS"/>
                <a:ea typeface="Trebuchet MS"/>
                <a:cs typeface="Trebuchet MS"/>
                <a:sym typeface="Trebuchet MS"/>
              </a:rPr>
              <a:t>Summary</a:t>
            </a:r>
          </a:p>
        </p:txBody>
      </p:sp>
      <p:sp>
        <p:nvSpPr>
          <p:cNvPr id="245" name="Shape 245"/>
          <p:cNvSpPr txBox="1"/>
          <p:nvPr>
            <p:ph idx="1" type="body"/>
          </p:nvPr>
        </p:nvSpPr>
        <p:spPr>
          <a:xfrm>
            <a:off x="779462" y="1828800"/>
            <a:ext cx="7583486" cy="4208462"/>
          </a:xfrm>
          <a:prstGeom prst="rect">
            <a:avLst/>
          </a:prstGeom>
          <a:noFill/>
          <a:ln>
            <a:noFill/>
          </a:ln>
        </p:spPr>
        <p:txBody>
          <a:bodyPr anchorCtr="0" anchor="t" bIns="45700" lIns="91425" rIns="91425" tIns="45700">
            <a:noAutofit/>
          </a:bodyPr>
          <a:lstStyle/>
          <a:p>
            <a:pPr indent="-282575" lvl="0" marL="282575" marR="0" rtl="0" algn="l">
              <a:spcBef>
                <a:spcPts val="0"/>
              </a:spcBef>
              <a:spcAft>
                <a:spcPts val="0"/>
              </a:spcAft>
              <a:buClr>
                <a:srgbClr val="001D4D"/>
              </a:buClr>
              <a:buSzPct val="100000"/>
              <a:buFont typeface="Noto Sans Symbols"/>
              <a:buChar char="●"/>
            </a:pPr>
            <a:r>
              <a:rPr b="0" i="0" lang="en-US" sz="2200" u="none" cap="none" strike="noStrike">
                <a:solidFill>
                  <a:srgbClr val="001D4D"/>
                </a:solidFill>
                <a:latin typeface="Trebuchet MS"/>
                <a:ea typeface="Trebuchet MS"/>
                <a:cs typeface="Trebuchet MS"/>
                <a:sym typeface="Trebuchet MS"/>
              </a:rPr>
              <a:t>Summary</a:t>
            </a:r>
          </a:p>
          <a:p>
            <a:pPr indent="-282575" lvl="0" marL="282575" marR="0" rtl="0" algn="l">
              <a:spcBef>
                <a:spcPts val="2000"/>
              </a:spcBef>
              <a:spcAft>
                <a:spcPts val="0"/>
              </a:spcAft>
              <a:buClr>
                <a:srgbClr val="001D4D"/>
              </a:buClr>
              <a:buSzPct val="100000"/>
              <a:buFont typeface="Noto Sans Symbols"/>
              <a:buChar char="●"/>
            </a:pPr>
            <a:r>
              <a:rPr b="0" i="0" lang="en-US" sz="2200" u="none" cap="none" strike="noStrike">
                <a:solidFill>
                  <a:srgbClr val="001D4D"/>
                </a:solidFill>
                <a:latin typeface="Trebuchet MS"/>
                <a:ea typeface="Trebuchet MS"/>
                <a:cs typeface="Trebuchet MS"/>
                <a:sym typeface="Trebuchet MS"/>
              </a:rPr>
              <a:t>contact information</a:t>
            </a:r>
          </a:p>
          <a:p>
            <a:pPr indent="-282575" lvl="0" marL="282575" marR="0" rtl="0" algn="l">
              <a:spcBef>
                <a:spcPts val="2000"/>
              </a:spcBef>
              <a:spcAft>
                <a:spcPts val="0"/>
              </a:spcAft>
              <a:buClr>
                <a:srgbClr val="001D4D"/>
              </a:buClr>
              <a:buSzPct val="100000"/>
              <a:buFont typeface="Noto Sans Symbols"/>
              <a:buChar char="●"/>
            </a:pPr>
            <a:r>
              <a:rPr b="0" i="0" lang="en-US" sz="2200" u="none" cap="none" strike="noStrike">
                <a:solidFill>
                  <a:srgbClr val="001D4D"/>
                </a:solidFill>
                <a:latin typeface="Trebuchet MS"/>
                <a:ea typeface="Trebuchet MS"/>
                <a:cs typeface="Trebuchet MS"/>
                <a:sym typeface="Trebuchet MS"/>
              </a:rPr>
              <a:t>Questions?</a:t>
            </a:r>
          </a:p>
          <a:p>
            <a:pPr indent="-282575" lvl="0" marL="282575" marR="0" rtl="0" algn="l">
              <a:spcBef>
                <a:spcPts val="2000"/>
              </a:spcBef>
              <a:spcAft>
                <a:spcPts val="0"/>
              </a:spcAft>
              <a:buClr>
                <a:srgbClr val="001D4D"/>
              </a:buClr>
              <a:buSzPct val="100000"/>
              <a:buFont typeface="Noto Sans Symbols"/>
              <a:buChar char="●"/>
            </a:pPr>
            <a:r>
              <a:rPr b="0" i="0" lang="en-US" sz="2200" u="none" cap="none" strike="noStrike">
                <a:solidFill>
                  <a:srgbClr val="001D4D"/>
                </a:solidFill>
                <a:latin typeface="Trebuchet MS"/>
                <a:ea typeface="Trebuchet MS"/>
                <a:cs typeface="Trebuchet MS"/>
                <a:sym typeface="Trebuchet MS"/>
              </a:rPr>
              <a:t>Thank You!</a:t>
            </a:r>
          </a:p>
          <a:p>
            <a:pPr indent="0" lvl="0" marL="0" marR="0" rtl="0" algn="l">
              <a:spcBef>
                <a:spcPts val="2000"/>
              </a:spcBef>
              <a:spcAft>
                <a:spcPts val="0"/>
              </a:spcAft>
              <a:buNone/>
            </a:pPr>
            <a:r>
              <a:t/>
            </a:r>
            <a:endParaRPr/>
          </a:p>
          <a:p>
            <a:pPr indent="0" lvl="0" marL="0" marR="0" rtl="0" algn="l">
              <a:spcBef>
                <a:spcPts val="2000"/>
              </a:spcBef>
              <a:spcAft>
                <a:spcPts val="0"/>
              </a:spcAft>
              <a:buNone/>
            </a:pPr>
            <a:r>
              <a:rPr lang="en-US"/>
              <a:t>The logos of all technologies you have used</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6" name="Shape 156"/>
        <p:cNvGrpSpPr/>
        <p:nvPr/>
      </p:nvGrpSpPr>
      <p:grpSpPr>
        <a:xfrm>
          <a:off x="0" y="0"/>
          <a:ext cx="0" cy="0"/>
          <a:chOff x="0" y="0"/>
          <a:chExt cx="0" cy="0"/>
        </a:xfrm>
      </p:grpSpPr>
      <p:sp>
        <p:nvSpPr>
          <p:cNvPr id="157" name="Shape 157"/>
          <p:cNvSpPr txBox="1"/>
          <p:nvPr>
            <p:ph type="title"/>
          </p:nvPr>
        </p:nvSpPr>
        <p:spPr>
          <a:xfrm>
            <a:off x="779462" y="381000"/>
            <a:ext cx="7583486" cy="1044575"/>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0" i="0" lang="en-US" sz="3800" u="none" cap="none" strike="noStrike">
                <a:solidFill>
                  <a:srgbClr val="001D4D"/>
                </a:solidFill>
                <a:latin typeface="Trebuchet MS"/>
                <a:ea typeface="Trebuchet MS"/>
                <a:cs typeface="Trebuchet MS"/>
                <a:sym typeface="Trebuchet MS"/>
              </a:rPr>
              <a:t>Pro</a:t>
            </a:r>
            <a:r>
              <a:rPr lang="en-US"/>
              <a:t>ject</a:t>
            </a:r>
            <a:r>
              <a:rPr b="0" i="0" lang="en-US" sz="3800" u="none" cap="none" strike="noStrike">
                <a:solidFill>
                  <a:srgbClr val="001D4D"/>
                </a:solidFill>
                <a:latin typeface="Trebuchet MS"/>
                <a:ea typeface="Trebuchet MS"/>
                <a:cs typeface="Trebuchet MS"/>
                <a:sym typeface="Trebuchet MS"/>
              </a:rPr>
              <a:t> definition</a:t>
            </a:r>
          </a:p>
        </p:txBody>
      </p:sp>
      <p:sp>
        <p:nvSpPr>
          <p:cNvPr id="158" name="Shape 158"/>
          <p:cNvSpPr txBox="1"/>
          <p:nvPr>
            <p:ph idx="1" type="body"/>
          </p:nvPr>
        </p:nvSpPr>
        <p:spPr>
          <a:xfrm>
            <a:off x="779462" y="1524000"/>
            <a:ext cx="7583486" cy="4208462"/>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None/>
            </a:pPr>
            <a:r>
              <a:t/>
            </a:r>
            <a:endParaRPr/>
          </a:p>
          <a:p>
            <a:pPr indent="0" lvl="0" marL="0" marR="0" rtl="0" algn="l">
              <a:lnSpc>
                <a:spcPct val="100000"/>
              </a:lnSpc>
              <a:spcBef>
                <a:spcPts val="2000"/>
              </a:spcBef>
              <a:spcAft>
                <a:spcPts val="0"/>
              </a:spcAft>
              <a:buNone/>
            </a:pPr>
            <a:r>
              <a:t/>
            </a:r>
            <a:endParaRPr sz="1800"/>
          </a:p>
        </p:txBody>
      </p:sp>
      <p:pic>
        <p:nvPicPr>
          <p:cNvPr id="159" name="Shape 159"/>
          <p:cNvPicPr preferRelativeResize="0"/>
          <p:nvPr/>
        </p:nvPicPr>
        <p:blipFill>
          <a:blip r:embed="rId3">
            <a:alphaModFix/>
          </a:blip>
          <a:stretch>
            <a:fillRect/>
          </a:stretch>
        </p:blipFill>
        <p:spPr>
          <a:xfrm>
            <a:off x="4536644" y="2821649"/>
            <a:ext cx="4433329" cy="3008851"/>
          </a:xfrm>
          <a:prstGeom prst="rect">
            <a:avLst/>
          </a:prstGeom>
          <a:noFill/>
          <a:ln>
            <a:noFill/>
          </a:ln>
        </p:spPr>
      </p:pic>
      <p:pic>
        <p:nvPicPr>
          <p:cNvPr id="160" name="Shape 160"/>
          <p:cNvPicPr preferRelativeResize="0"/>
          <p:nvPr/>
        </p:nvPicPr>
        <p:blipFill>
          <a:blip r:embed="rId4">
            <a:alphaModFix/>
          </a:blip>
          <a:stretch>
            <a:fillRect/>
          </a:stretch>
        </p:blipFill>
        <p:spPr>
          <a:xfrm>
            <a:off x="220499" y="1524000"/>
            <a:ext cx="4316141" cy="27252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5" name="Shape 165"/>
        <p:cNvGrpSpPr/>
        <p:nvPr/>
      </p:nvGrpSpPr>
      <p:grpSpPr>
        <a:xfrm>
          <a:off x="0" y="0"/>
          <a:ext cx="0" cy="0"/>
          <a:chOff x="0" y="0"/>
          <a:chExt cx="0" cy="0"/>
        </a:xfrm>
      </p:grpSpPr>
      <p:sp>
        <p:nvSpPr>
          <p:cNvPr id="166" name="Shape 166"/>
          <p:cNvSpPr txBox="1"/>
          <p:nvPr>
            <p:ph type="title"/>
          </p:nvPr>
        </p:nvSpPr>
        <p:spPr>
          <a:xfrm>
            <a:off x="779462" y="381000"/>
            <a:ext cx="7583400" cy="1044600"/>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0" i="0" lang="en-US" sz="3800" u="none" cap="none" strike="noStrike">
                <a:solidFill>
                  <a:srgbClr val="001D4D"/>
                </a:solidFill>
                <a:latin typeface="Trebuchet MS"/>
                <a:ea typeface="Trebuchet MS"/>
                <a:cs typeface="Trebuchet MS"/>
                <a:sym typeface="Trebuchet MS"/>
              </a:rPr>
              <a:t>Pro</a:t>
            </a:r>
            <a:r>
              <a:rPr lang="en-US"/>
              <a:t>ject</a:t>
            </a:r>
            <a:r>
              <a:rPr b="0" i="0" lang="en-US" sz="3800" u="none" cap="none" strike="noStrike">
                <a:solidFill>
                  <a:srgbClr val="001D4D"/>
                </a:solidFill>
                <a:latin typeface="Trebuchet MS"/>
                <a:ea typeface="Trebuchet MS"/>
                <a:cs typeface="Trebuchet MS"/>
                <a:sym typeface="Trebuchet MS"/>
              </a:rPr>
              <a:t> definition</a:t>
            </a:r>
          </a:p>
        </p:txBody>
      </p:sp>
      <p:sp>
        <p:nvSpPr>
          <p:cNvPr id="167" name="Shape 167"/>
          <p:cNvSpPr txBox="1"/>
          <p:nvPr>
            <p:ph idx="1" type="body"/>
          </p:nvPr>
        </p:nvSpPr>
        <p:spPr>
          <a:xfrm>
            <a:off x="779462" y="1524000"/>
            <a:ext cx="7583400" cy="4208400"/>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None/>
            </a:pPr>
            <a:r>
              <a:t/>
            </a:r>
            <a:endParaRPr/>
          </a:p>
          <a:p>
            <a:pPr indent="0" lvl="0" marL="0" marR="0" rtl="0" algn="l">
              <a:lnSpc>
                <a:spcPct val="100000"/>
              </a:lnSpc>
              <a:spcBef>
                <a:spcPts val="2000"/>
              </a:spcBef>
              <a:spcAft>
                <a:spcPts val="0"/>
              </a:spcAft>
              <a:buNone/>
            </a:pPr>
            <a:r>
              <a:rPr lang="en-US" sz="1800"/>
              <a:t> </a:t>
            </a:r>
          </a:p>
        </p:txBody>
      </p:sp>
      <p:pic>
        <p:nvPicPr>
          <p:cNvPr id="168" name="Shape 168"/>
          <p:cNvPicPr preferRelativeResize="0"/>
          <p:nvPr/>
        </p:nvPicPr>
        <p:blipFill>
          <a:blip r:embed="rId3">
            <a:alphaModFix/>
          </a:blip>
          <a:stretch>
            <a:fillRect/>
          </a:stretch>
        </p:blipFill>
        <p:spPr>
          <a:xfrm>
            <a:off x="602524" y="8173200"/>
            <a:ext cx="6125089" cy="44118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3" name="Shape 173"/>
        <p:cNvGrpSpPr/>
        <p:nvPr/>
      </p:nvGrpSpPr>
      <p:grpSpPr>
        <a:xfrm>
          <a:off x="0" y="0"/>
          <a:ext cx="0" cy="0"/>
          <a:chOff x="0" y="0"/>
          <a:chExt cx="0" cy="0"/>
        </a:xfrm>
      </p:grpSpPr>
      <p:sp>
        <p:nvSpPr>
          <p:cNvPr id="174" name="Shape 174"/>
          <p:cNvSpPr txBox="1"/>
          <p:nvPr>
            <p:ph type="title"/>
          </p:nvPr>
        </p:nvSpPr>
        <p:spPr>
          <a:xfrm>
            <a:off x="779462" y="381000"/>
            <a:ext cx="7583400" cy="1044600"/>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0" i="0" lang="en-US" sz="3800" u="none" cap="none" strike="noStrike">
                <a:solidFill>
                  <a:srgbClr val="001D4D"/>
                </a:solidFill>
                <a:latin typeface="Trebuchet MS"/>
                <a:ea typeface="Trebuchet MS"/>
                <a:cs typeface="Trebuchet MS"/>
                <a:sym typeface="Trebuchet MS"/>
              </a:rPr>
              <a:t>Requirements: Use Cases</a:t>
            </a:r>
          </a:p>
        </p:txBody>
      </p:sp>
      <p:sp>
        <p:nvSpPr>
          <p:cNvPr id="175" name="Shape 175"/>
          <p:cNvSpPr txBox="1"/>
          <p:nvPr>
            <p:ph idx="1" type="body"/>
          </p:nvPr>
        </p:nvSpPr>
        <p:spPr>
          <a:xfrm>
            <a:off x="779462" y="1828800"/>
            <a:ext cx="7583400" cy="4208400"/>
          </a:xfrm>
          <a:prstGeom prst="rect">
            <a:avLst/>
          </a:prstGeom>
          <a:noFill/>
          <a:ln>
            <a:noFill/>
          </a:ln>
        </p:spPr>
        <p:txBody>
          <a:bodyPr anchorCtr="0" anchor="t" bIns="45700" lIns="91425" rIns="91425" tIns="45700">
            <a:noAutofit/>
          </a:bodyPr>
          <a:lstStyle/>
          <a:p>
            <a:pPr indent="0" lvl="0" marL="0" marR="0" rtl="0" algn="l">
              <a:spcBef>
                <a:spcPts val="200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0" name="Shape 180"/>
        <p:cNvGrpSpPr/>
        <p:nvPr/>
      </p:nvGrpSpPr>
      <p:grpSpPr>
        <a:xfrm>
          <a:off x="0" y="0"/>
          <a:ext cx="0" cy="0"/>
          <a:chOff x="0" y="0"/>
          <a:chExt cx="0" cy="0"/>
        </a:xfrm>
      </p:grpSpPr>
      <p:sp>
        <p:nvSpPr>
          <p:cNvPr id="181" name="Shape 181"/>
          <p:cNvSpPr txBox="1"/>
          <p:nvPr>
            <p:ph type="title"/>
          </p:nvPr>
        </p:nvSpPr>
        <p:spPr>
          <a:xfrm>
            <a:off x="779462" y="381000"/>
            <a:ext cx="7583400" cy="1044600"/>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0" i="0" lang="en-US" sz="3800" u="none" cap="none" strike="noStrike">
                <a:solidFill>
                  <a:srgbClr val="001D4D"/>
                </a:solidFill>
                <a:latin typeface="Trebuchet MS"/>
                <a:ea typeface="Trebuchet MS"/>
                <a:cs typeface="Trebuchet MS"/>
                <a:sym typeface="Trebuchet MS"/>
              </a:rPr>
              <a:t>System Design: Architecture</a:t>
            </a:r>
          </a:p>
        </p:txBody>
      </p:sp>
      <p:sp>
        <p:nvSpPr>
          <p:cNvPr id="182" name="Shape 182"/>
          <p:cNvSpPr txBox="1"/>
          <p:nvPr>
            <p:ph idx="1" type="body"/>
          </p:nvPr>
        </p:nvSpPr>
        <p:spPr>
          <a:xfrm>
            <a:off x="779462" y="1828800"/>
            <a:ext cx="7583400" cy="4208400"/>
          </a:xfrm>
          <a:prstGeom prst="rect">
            <a:avLst/>
          </a:prstGeom>
          <a:noFill/>
          <a:ln>
            <a:noFill/>
          </a:ln>
        </p:spPr>
        <p:txBody>
          <a:bodyPr anchorCtr="0" anchor="t" bIns="45700" lIns="91425" rIns="91425" tIns="45700">
            <a:noAutofit/>
          </a:bodyPr>
          <a:lstStyle/>
          <a:p>
            <a:pPr indent="0" lvl="0" marL="0" marR="0" rtl="0" algn="l">
              <a:spcBef>
                <a:spcPts val="2000"/>
              </a:spcBef>
              <a:spcAft>
                <a:spcPts val="0"/>
              </a:spcAft>
              <a:buNone/>
            </a:pPr>
            <a:r>
              <a:t/>
            </a:r>
            <a:endParaRPr b="0" i="0" sz="2200" u="none" cap="none" strike="noStrike">
              <a:solidFill>
                <a:srgbClr val="001D4D"/>
              </a:solidFill>
              <a:latin typeface="Trebuchet MS"/>
              <a:ea typeface="Trebuchet MS"/>
              <a:cs typeface="Trebuchet MS"/>
              <a:sym typeface="Trebuchet M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7" name="Shape 187"/>
        <p:cNvGrpSpPr/>
        <p:nvPr/>
      </p:nvGrpSpPr>
      <p:grpSpPr>
        <a:xfrm>
          <a:off x="0" y="0"/>
          <a:ext cx="0" cy="0"/>
          <a:chOff x="0" y="0"/>
          <a:chExt cx="0" cy="0"/>
        </a:xfrm>
      </p:grpSpPr>
      <p:sp>
        <p:nvSpPr>
          <p:cNvPr id="188" name="Shape 188"/>
          <p:cNvSpPr txBox="1"/>
          <p:nvPr>
            <p:ph type="title"/>
          </p:nvPr>
        </p:nvSpPr>
        <p:spPr>
          <a:xfrm>
            <a:off x="779462" y="381000"/>
            <a:ext cx="7583400" cy="1044600"/>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0" i="0" lang="en-US" sz="3800" u="none" cap="none" strike="noStrike">
                <a:solidFill>
                  <a:srgbClr val="001D4D"/>
                </a:solidFill>
                <a:latin typeface="Trebuchet MS"/>
                <a:ea typeface="Trebuchet MS"/>
                <a:cs typeface="Trebuchet MS"/>
                <a:sym typeface="Trebuchet MS"/>
              </a:rPr>
              <a:t>Minimal Class Diagram</a:t>
            </a:r>
          </a:p>
        </p:txBody>
      </p:sp>
      <p:sp>
        <p:nvSpPr>
          <p:cNvPr id="189" name="Shape 189"/>
          <p:cNvSpPr txBox="1"/>
          <p:nvPr>
            <p:ph idx="1" type="body"/>
          </p:nvPr>
        </p:nvSpPr>
        <p:spPr>
          <a:xfrm>
            <a:off x="779462" y="1828800"/>
            <a:ext cx="7583400" cy="4208400"/>
          </a:xfrm>
          <a:prstGeom prst="rect">
            <a:avLst/>
          </a:prstGeom>
          <a:noFill/>
          <a:ln>
            <a:noFill/>
          </a:ln>
        </p:spPr>
        <p:txBody>
          <a:bodyPr anchorCtr="0" anchor="t" bIns="45700" lIns="91425" rIns="91425" tIns="45700">
            <a:noAutofit/>
          </a:bodyPr>
          <a:lstStyle/>
          <a:p>
            <a:pPr indent="0" lvl="0" marL="0" marR="0" rtl="0" algn="l">
              <a:spcBef>
                <a:spcPts val="2000"/>
              </a:spcBef>
              <a:spcAft>
                <a:spcPts val="0"/>
              </a:spcAft>
              <a:buNone/>
            </a:pPr>
            <a:r>
              <a:t/>
            </a:r>
            <a:endParaRPr b="0" i="0" sz="2200" u="none" cap="none" strike="noStrike">
              <a:solidFill>
                <a:srgbClr val="001D4D"/>
              </a:solidFill>
              <a:latin typeface="Trebuchet MS"/>
              <a:ea typeface="Trebuchet MS"/>
              <a:cs typeface="Trebuchet MS"/>
              <a:sym typeface="Trebuchet M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4" name="Shape 194"/>
        <p:cNvGrpSpPr/>
        <p:nvPr/>
      </p:nvGrpSpPr>
      <p:grpSpPr>
        <a:xfrm>
          <a:off x="0" y="0"/>
          <a:ext cx="0" cy="0"/>
          <a:chOff x="0" y="0"/>
          <a:chExt cx="0" cy="0"/>
        </a:xfrm>
      </p:grpSpPr>
      <p:sp>
        <p:nvSpPr>
          <p:cNvPr id="195" name="Shape 195"/>
          <p:cNvSpPr txBox="1"/>
          <p:nvPr>
            <p:ph type="title"/>
          </p:nvPr>
        </p:nvSpPr>
        <p:spPr>
          <a:xfrm>
            <a:off x="779462" y="381000"/>
            <a:ext cx="7583400" cy="1044600"/>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0" i="0" lang="en-US" sz="3800" u="none" cap="none" strike="noStrike">
                <a:solidFill>
                  <a:srgbClr val="001D4D"/>
                </a:solidFill>
                <a:latin typeface="Trebuchet MS"/>
                <a:ea typeface="Trebuchet MS"/>
                <a:cs typeface="Trebuchet MS"/>
                <a:sym typeface="Trebuchet MS"/>
              </a:rPr>
              <a:t>User Stories </a:t>
            </a:r>
          </a:p>
        </p:txBody>
      </p:sp>
      <p:sp>
        <p:nvSpPr>
          <p:cNvPr id="196" name="Shape 196"/>
          <p:cNvSpPr txBox="1"/>
          <p:nvPr>
            <p:ph idx="1" type="body"/>
          </p:nvPr>
        </p:nvSpPr>
        <p:spPr>
          <a:xfrm>
            <a:off x="779462" y="1828800"/>
            <a:ext cx="7583400" cy="4208400"/>
          </a:xfrm>
          <a:prstGeom prst="rect">
            <a:avLst/>
          </a:prstGeom>
          <a:noFill/>
          <a:ln>
            <a:noFill/>
          </a:ln>
        </p:spPr>
        <p:txBody>
          <a:bodyPr anchorCtr="0" anchor="t" bIns="45700" lIns="91425" rIns="91425" tIns="45700">
            <a:noAutofit/>
          </a:bodyPr>
          <a:lstStyle/>
          <a:p>
            <a:pPr indent="0" lvl="0" marL="0" marR="0" rtl="0" algn="l">
              <a:spcBef>
                <a:spcPts val="2000"/>
              </a:spcBef>
              <a:spcAft>
                <a:spcPts val="0"/>
              </a:spcAft>
              <a:buNone/>
            </a:pPr>
            <a:r>
              <a:rPr lang="en-US"/>
              <a:t>1.</a:t>
            </a:r>
          </a:p>
          <a:p>
            <a:pPr indent="0" lvl="0" marL="0" marR="0" rtl="0" algn="l">
              <a:spcBef>
                <a:spcPts val="2000"/>
              </a:spcBef>
              <a:spcAft>
                <a:spcPts val="0"/>
              </a:spcAft>
              <a:buNone/>
            </a:pPr>
            <a:r>
              <a:rPr lang="en-US"/>
              <a:t>2.</a:t>
            </a:r>
          </a:p>
          <a:p>
            <a:pPr indent="0" lvl="0" marL="0" marR="0" rtl="0" algn="l">
              <a:spcBef>
                <a:spcPts val="2000"/>
              </a:spcBef>
              <a:spcAft>
                <a:spcPts val="0"/>
              </a:spcAft>
              <a:buNone/>
            </a:pPr>
            <a:r>
              <a:rPr lang="en-US"/>
              <a:t>3.</a:t>
            </a:r>
          </a:p>
          <a:p>
            <a:pPr indent="0" lvl="0" marL="0" marR="0" rtl="0" algn="l">
              <a:spcBef>
                <a:spcPts val="2000"/>
              </a:spcBef>
              <a:spcAft>
                <a:spcPts val="0"/>
              </a:spcAft>
              <a:buNone/>
            </a:pPr>
            <a:r>
              <a:rPr lang="en-US"/>
              <a:t>4.</a:t>
            </a:r>
          </a:p>
          <a:p>
            <a:pPr indent="0" lvl="0" marL="0" marR="0" rtl="0" algn="l">
              <a:spcBef>
                <a:spcPts val="2000"/>
              </a:spcBef>
              <a:spcAft>
                <a:spcPts val="0"/>
              </a:spcAft>
              <a:buNone/>
            </a:pPr>
            <a:r>
              <a:rPr lang="en-US"/>
              <a:t>5.</a:t>
            </a:r>
          </a:p>
          <a:p>
            <a:pPr indent="0" lvl="0" marL="0" marR="0" rtl="0" algn="l">
              <a:spcBef>
                <a:spcPts val="200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1" name="Shape 201"/>
        <p:cNvGrpSpPr/>
        <p:nvPr/>
      </p:nvGrpSpPr>
      <p:grpSpPr>
        <a:xfrm>
          <a:off x="0" y="0"/>
          <a:ext cx="0" cy="0"/>
          <a:chOff x="0" y="0"/>
          <a:chExt cx="0" cy="0"/>
        </a:xfrm>
      </p:grpSpPr>
      <p:sp>
        <p:nvSpPr>
          <p:cNvPr id="202" name="Shape 202"/>
          <p:cNvSpPr txBox="1"/>
          <p:nvPr>
            <p:ph type="title"/>
          </p:nvPr>
        </p:nvSpPr>
        <p:spPr>
          <a:xfrm>
            <a:off x="779462" y="381000"/>
            <a:ext cx="7583400" cy="1044600"/>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0" i="0" lang="en-US" sz="3800" u="none" cap="none" strike="noStrike">
                <a:solidFill>
                  <a:srgbClr val="001D4D"/>
                </a:solidFill>
                <a:latin typeface="Trebuchet MS"/>
                <a:ea typeface="Trebuchet MS"/>
                <a:cs typeface="Trebuchet MS"/>
                <a:sym typeface="Trebuchet MS"/>
              </a:rPr>
              <a:t>User Stor</a:t>
            </a:r>
            <a:r>
              <a:rPr lang="en-US"/>
              <a:t>y #1</a:t>
            </a:r>
          </a:p>
        </p:txBody>
      </p:sp>
      <p:sp>
        <p:nvSpPr>
          <p:cNvPr id="203" name="Shape 203"/>
          <p:cNvSpPr txBox="1"/>
          <p:nvPr>
            <p:ph idx="1" type="body"/>
          </p:nvPr>
        </p:nvSpPr>
        <p:spPr>
          <a:xfrm>
            <a:off x="779462" y="1828800"/>
            <a:ext cx="7583400" cy="4208400"/>
          </a:xfrm>
          <a:prstGeom prst="rect">
            <a:avLst/>
          </a:prstGeom>
          <a:noFill/>
          <a:ln>
            <a:noFill/>
          </a:ln>
        </p:spPr>
        <p:txBody>
          <a:bodyPr anchorCtr="0" anchor="t" bIns="45700" lIns="91425" rIns="91425" tIns="45700">
            <a:noAutofit/>
          </a:bodyPr>
          <a:lstStyle/>
          <a:p>
            <a:pPr indent="0" lvl="0" marL="0" marR="0" rtl="0" algn="l">
              <a:spcBef>
                <a:spcPts val="2000"/>
              </a:spcBef>
              <a:spcAft>
                <a:spcPts val="0"/>
              </a:spcAft>
              <a:buNone/>
            </a:pPr>
            <a:r>
              <a:t/>
            </a:r>
            <a:endParaRPr b="0" i="0" sz="2200" u="none" cap="none" strike="noStrike">
              <a:solidFill>
                <a:srgbClr val="001D4D"/>
              </a:solidFill>
              <a:latin typeface="Trebuchet MS"/>
              <a:ea typeface="Trebuchet MS"/>
              <a:cs typeface="Trebuchet MS"/>
              <a:sym typeface="Trebuchet M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8" name="Shape 208"/>
        <p:cNvGrpSpPr/>
        <p:nvPr/>
      </p:nvGrpSpPr>
      <p:grpSpPr>
        <a:xfrm>
          <a:off x="0" y="0"/>
          <a:ext cx="0" cy="0"/>
          <a:chOff x="0" y="0"/>
          <a:chExt cx="0" cy="0"/>
        </a:xfrm>
      </p:grpSpPr>
      <p:sp>
        <p:nvSpPr>
          <p:cNvPr id="209" name="Shape 209"/>
          <p:cNvSpPr txBox="1"/>
          <p:nvPr>
            <p:ph type="title"/>
          </p:nvPr>
        </p:nvSpPr>
        <p:spPr>
          <a:xfrm>
            <a:off x="779462" y="381000"/>
            <a:ext cx="7583400" cy="1044600"/>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0" i="0" lang="en-US" sz="3800" u="none" cap="none" strike="noStrike">
                <a:solidFill>
                  <a:srgbClr val="001D4D"/>
                </a:solidFill>
                <a:latin typeface="Trebuchet MS"/>
                <a:ea typeface="Trebuchet MS"/>
                <a:cs typeface="Trebuchet MS"/>
                <a:sym typeface="Trebuchet MS"/>
              </a:rPr>
              <a:t>User Stor</a:t>
            </a:r>
            <a:r>
              <a:rPr lang="en-US"/>
              <a:t>y #2</a:t>
            </a:r>
          </a:p>
        </p:txBody>
      </p:sp>
      <p:sp>
        <p:nvSpPr>
          <p:cNvPr id="210" name="Shape 210"/>
          <p:cNvSpPr txBox="1"/>
          <p:nvPr>
            <p:ph idx="1" type="body"/>
          </p:nvPr>
        </p:nvSpPr>
        <p:spPr>
          <a:xfrm>
            <a:off x="779462" y="1828800"/>
            <a:ext cx="7583400" cy="4208400"/>
          </a:xfrm>
          <a:prstGeom prst="rect">
            <a:avLst/>
          </a:prstGeom>
          <a:noFill/>
          <a:ln>
            <a:noFill/>
          </a:ln>
        </p:spPr>
        <p:txBody>
          <a:bodyPr anchorCtr="0" anchor="t" bIns="45700" lIns="91425" rIns="91425" tIns="45700">
            <a:noAutofit/>
          </a:bodyPr>
          <a:lstStyle/>
          <a:p>
            <a:pPr indent="0" lvl="0" marL="0" marR="0" rtl="0" algn="l">
              <a:spcBef>
                <a:spcPts val="2000"/>
              </a:spcBef>
              <a:spcAft>
                <a:spcPts val="0"/>
              </a:spcAft>
              <a:buNone/>
            </a:pPr>
            <a:r>
              <a:t/>
            </a:r>
            <a:endParaRPr b="0" i="0" sz="2200" u="none" cap="none" strike="noStrike">
              <a:solidFill>
                <a:srgbClr val="001D4D"/>
              </a:solidFill>
              <a:latin typeface="Trebuchet MS"/>
              <a:ea typeface="Trebuchet MS"/>
              <a:cs typeface="Trebuchet MS"/>
              <a:sym typeface="Trebuchet MS"/>
            </a:endParaRPr>
          </a:p>
        </p:txBody>
      </p:sp>
    </p:spTree>
  </p:cSld>
  <p:clrMapOvr>
    <a:masterClrMapping/>
  </p:clrMapOvr>
</p:sld>
</file>

<file path=ppt/theme/theme1.xml><?xml version="1.0" encoding="utf-8"?>
<a:theme xmlns:a="http://schemas.openxmlformats.org/drawingml/2006/main" xmlns:r="http://schemas.openxmlformats.org/officeDocument/2006/relationships" name="gold">
  <a:themeElements>
    <a:clrScheme name="Revolution">
      <a:dk1>
        <a:srgbClr val="000000"/>
      </a:dk1>
      <a:lt1>
        <a:srgbClr val="FFFFFF"/>
      </a:lt1>
      <a:dk2>
        <a:srgbClr val="1B3861"/>
      </a:dk2>
      <a:lt2>
        <a:srgbClr val="38ABED"/>
      </a:lt2>
      <a:accent1>
        <a:srgbClr val="0C5986"/>
      </a:accent1>
      <a:accent2>
        <a:srgbClr val="DDF53D"/>
      </a:accent2>
      <a:accent3>
        <a:srgbClr val="508709"/>
      </a:accent3>
      <a:accent4>
        <a:srgbClr val="BF5E00"/>
      </a:accent4>
      <a:accent5>
        <a:srgbClr val="9C0001"/>
      </a:accent5>
      <a:accent6>
        <a:srgbClr val="660075"/>
      </a:accent6>
      <a:hlink>
        <a:srgbClr val="ABF24D"/>
      </a:hlink>
      <a:folHlink>
        <a:srgbClr val="A0E7F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