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3" Type="http://schemas.openxmlformats.org/officeDocument/2006/relationships/image" Target="../media/image15.jpg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9" Type="http://schemas.openxmlformats.org/officeDocument/2006/relationships/image" Target="../media/image8.jpg"/><Relationship Id="rId15" Type="http://schemas.openxmlformats.org/officeDocument/2006/relationships/image" Target="../media/image13.png"/><Relationship Id="rId14" Type="http://schemas.openxmlformats.org/officeDocument/2006/relationships/image" Target="../media/image11.png"/><Relationship Id="rId17" Type="http://schemas.openxmlformats.org/officeDocument/2006/relationships/image" Target="../media/image12.png"/><Relationship Id="rId16" Type="http://schemas.openxmlformats.org/officeDocument/2006/relationships/image" Target="../media/image14.png"/><Relationship Id="rId5" Type="http://schemas.openxmlformats.org/officeDocument/2006/relationships/image" Target="../media/image4.jpg"/><Relationship Id="rId6" Type="http://schemas.openxmlformats.org/officeDocument/2006/relationships/image" Target="../media/image3.jpg"/><Relationship Id="rId7" Type="http://schemas.openxmlformats.org/officeDocument/2006/relationships/image" Target="../media/image5.jpg"/><Relationship Id="rId8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8528100" y="1523975"/>
            <a:ext cx="16014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6000">
                <a:solidFill>
                  <a:srgbClr val="3333CC"/>
                </a:solidFill>
              </a:rPr>
              <a:t>Multi-Model Interactive Paint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Daniel Mederos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>
                <a:solidFill>
                  <a:srgbClr val="3333CC"/>
                </a:solidFill>
              </a:rPr>
              <a:t>Francisco Ortega,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Having an application work across multiple operating systems, with different requirements and programs, which requires maintenance and many changes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This project is a complete rewrite from the last iteration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636400" y="32963175"/>
            <a:ext cx="9787800" cy="75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Support for many easy to use tools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Base code is modular, so it's easier to add features, refactor code and create facades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Interactive Paint is cross platform on any machine running QT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Supports multiple users at the same time on the same drawing canvas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Acceps up to 10 inpts under MultiModal mode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2462200" y="32963075"/>
            <a:ext cx="9787800" cy="75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  <a:p>
            <a:pPr indent="-4889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As a user, I want to be able to have basic tools like New, Open, Save, Ellipse, Rectangle, Brush, and Color</a:t>
            </a:r>
          </a:p>
          <a:p>
            <a:pPr indent="-4889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As a user, I would like to have the Interactive Paint application to be cross platform</a:t>
            </a:r>
          </a:p>
          <a:p>
            <a:pPr indent="-4889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As a user, I would like to have the Interactive Paint application to support more than 2 users at the same time on the same Canvas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2509750" y="22961325"/>
            <a:ext cx="9787800" cy="9069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636400" y="23033525"/>
            <a:ext cx="9787800" cy="9069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83100" y="32963175"/>
            <a:ext cx="7933800" cy="75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Implementation</a:t>
            </a:r>
          </a:p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This project Was built in C++ using the Qt framework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Classes that we used specific to Qt 4.8 and above include QtWidgets, QtApplication, and QtUtility.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We programmed and compiled code mostly in Visual Studios 15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3383100" y="23076750"/>
            <a:ext cx="7933800" cy="9069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Test case: Undo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Purpose: Test to see if canvas can be restored to the second to last state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Preconditions: Must have a minimum of one action already on the canvas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Action: Paint user clicks on edit button and then clicks on undo button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Expected Result: The canvas returns to the second to last state before the user had done the action we are trying to undo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36400" y="12815275"/>
            <a:ext cx="29680500" cy="9213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23383100" y="6143925"/>
            <a:ext cx="7933800" cy="5762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</a:t>
            </a:r>
            <a:r>
              <a:rPr b="1" lang="en-US" sz="4100">
                <a:solidFill>
                  <a:srgbClr val="336699"/>
                </a:solidFill>
              </a:rPr>
              <a:t>y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Interactive Paint showcases the portability of the application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Future iterations will add more input devices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QT creates a higher level of abstraction when adding features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QT also reduces the amount of dependencies while being cross platform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2183375" y="6095925"/>
            <a:ext cx="100665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Develop the GUI with the QT framework so that we can have a canvas that handles multiple pens in free draw along with a canvas that handles a single pen touch but gives the user more options on what drawing they could make. Do so having as few dependencies as possible.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The material presented in this poster is based upon the work supported by Dr. Francisco R. Ortega. I am thankful to the help that I received from my group member Jim Louro in the process of creating this software. </a:t>
            </a:r>
          </a:p>
        </p:txBody>
      </p:sp>
      <p:pic>
        <p:nvPicPr>
          <p:cNvPr descr="ell111111111.jp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673" y="13006950"/>
            <a:ext cx="6425691" cy="585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xxxxxxxxxxxxxccccccccccc.jpg"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21100" y="13563599"/>
            <a:ext cx="7933799" cy="813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ush111111111.jpg"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98866" y="15630949"/>
            <a:ext cx="5858760" cy="585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dfasdfasdfasdfasdfasdfdfsa.jpg" id="110" name="Shape 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5300" y="13223987"/>
            <a:ext cx="7519226" cy="504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dfasdfasfdadsfsasafdasdfasdfadfasdfasdf.jpg" id="111" name="Shape 1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21374" y="17070126"/>
            <a:ext cx="6425699" cy="46283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34123412341234123412341234.jpg" id="112" name="Shape 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09750" y="23967599"/>
            <a:ext cx="9519351" cy="81349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-logo.png" id="113" name="Shape 1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2625" y="-684150"/>
            <a:ext cx="3600501" cy="462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114" name="Shape 1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2625" y="2819400"/>
            <a:ext cx="3600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ux-wallpapers-desktop-wallpaper-custom.jpg" id="115" name="Shape 1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383100" y="404925"/>
            <a:ext cx="8697100" cy="4628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s_logo.jpg" id="116" name="Shape 1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11175" y="1027050"/>
            <a:ext cx="5858749" cy="28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540425" y="36314512"/>
            <a:ext cx="4840700" cy="48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540437" y="34800325"/>
            <a:ext cx="1514175" cy="15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7955174" y="34665400"/>
            <a:ext cx="1977624" cy="178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2793925" y="24524713"/>
            <a:ext cx="9124349" cy="70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