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.png"/><Relationship Id="rId13" Type="http://schemas.openxmlformats.org/officeDocument/2006/relationships/image" Target="../media/image10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15" Type="http://schemas.openxmlformats.org/officeDocument/2006/relationships/image" Target="../media/image13.png"/><Relationship Id="rId1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39821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2017, 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MultiModal Interactive Paint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Jim Louro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Francisco Ortega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19149"/>
            <a:ext cx="9662100" cy="615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4100">
                <a:solidFill>
                  <a:srgbClr val="336699"/>
                </a:solidFill>
              </a:rPr>
              <a:t>roblem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336699"/>
                </a:solidFill>
              </a:rPr>
              <a:t>This project is designed to implement multi touch on a painting application that simultaneously accepts several inputs, from a variety of devices.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336699"/>
                </a:solidFill>
              </a:rPr>
              <a:t>The issue came with the programs dependency to several SDK’s and different frameworks, causing the environment required to compile not be able to compile.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462062" y="384362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8862" y="319275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730650" y="6095925"/>
            <a:ext cx="8586600" cy="892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Runs  using QT 5.8 and is backwards compatible to QT 4.8</a:t>
            </a:r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Runs on Windows 7 and above</a:t>
            </a:r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Accepts up to 10 inputs under MultiModal mode</a:t>
            </a:r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Gives different shapes</a:t>
            </a:r>
            <a:r>
              <a:rPr lang="en-US" sz="1800">
                <a:solidFill>
                  <a:srgbClr val="336699"/>
                </a:solidFill>
              </a:rPr>
              <a:t>(figure 2)</a:t>
            </a:r>
            <a:r>
              <a:rPr lang="en-US" sz="4100">
                <a:solidFill>
                  <a:srgbClr val="336699"/>
                </a:solidFill>
              </a:rPr>
              <a:t>, different color, undo redo erase</a:t>
            </a:r>
            <a:r>
              <a:rPr lang="en-US" sz="1800">
                <a:solidFill>
                  <a:srgbClr val="336699"/>
                </a:solidFill>
              </a:rPr>
              <a:t>(figure1)</a:t>
            </a:r>
            <a:r>
              <a:rPr lang="en-US" sz="4100">
                <a:solidFill>
                  <a:srgbClr val="336699"/>
                </a:solidFill>
              </a:rPr>
              <a:t> and fill option.</a:t>
            </a:r>
          </a:p>
          <a:p>
            <a:pPr indent="-488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Gives free draw option that accepts from 1 to 10 inputs simultaneously.</a:t>
            </a:r>
            <a:r>
              <a:rPr lang="en-US" sz="1800">
                <a:solidFill>
                  <a:srgbClr val="336699"/>
                </a:solidFill>
              </a:rPr>
              <a:t>(figures 3&amp;5)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1683125" y="12853375"/>
            <a:ext cx="10476000" cy="1112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6699"/>
              </a:solidFill>
            </a:endParaRP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Pens width for single should be adjustable for all brushes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Pens color for single should be adjustable for all brushes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All shapes should be created and stored in order to allow undoing and redoing shapes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User can save the images on the canvas and load them at later time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User can use Eraser to remove specific pixels of the painting</a:t>
            </a:r>
          </a:p>
          <a:p>
            <a:pPr indent="-450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In MultiModal Mode user can have up to 10 paint brushes working at once</a:t>
            </a:r>
          </a:p>
          <a:p>
            <a:pPr indent="-4508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In MultiModal Mode user can draw with only 1 brush then include up to 9 others without changing location of first pen</a:t>
            </a:r>
          </a:p>
          <a:p>
            <a:pPr indent="-4508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Qt will handle all touch events to reduce threads and dependencies</a:t>
            </a:r>
          </a:p>
          <a:p>
            <a:pPr indent="-4508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3500">
                <a:solidFill>
                  <a:srgbClr val="336699"/>
                </a:solidFill>
              </a:rPr>
              <a:t>User can run the program with only needing a Qt version from 4.8 to latest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683125" y="24432875"/>
            <a:ext cx="10476000" cy="790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	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36400" y="32821875"/>
            <a:ext cx="20522700" cy="799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  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2730350" y="15528050"/>
            <a:ext cx="8586600" cy="892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This project Was built in C++ using the Qt framework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Classes that we used specific to Qt 4.8 and above include QtWidgets, QtApplication, and QtUtility.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We programmed and compiled code mostly in Visual Studios 15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36400" y="12853375"/>
            <a:ext cx="9662100" cy="19486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 Figure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Figure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                                                                                 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 </a:t>
            </a:r>
            <a:r>
              <a:rPr lang="en-US" sz="2400"/>
              <a:t>F</a:t>
            </a:r>
            <a:r>
              <a:rPr lang="en-US" sz="2400"/>
              <a:t>igure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Figure 4                                                      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2400"/>
              <a:t>                                                                                     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2730700" y="33020500"/>
            <a:ext cx="8586600" cy="780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sz="700">
              <a:solidFill>
                <a:srgbClr val="336699"/>
              </a:solidFill>
            </a:endParaRPr>
          </a:p>
          <a:p>
            <a:pPr indent="-469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800">
                <a:solidFill>
                  <a:srgbClr val="336699"/>
                </a:solidFill>
              </a:rPr>
              <a:t>Interactive Paint demonstrates the capabilities &amp; limitations of a Multi Touch application</a:t>
            </a:r>
          </a:p>
          <a:p>
            <a:pPr indent="-469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800">
                <a:solidFill>
                  <a:srgbClr val="336699"/>
                </a:solidFill>
              </a:rPr>
              <a:t>The use of Qt to reduce dependencies in the project while being cross platform will permit future developers to efficiently incorporate new devices </a:t>
            </a:r>
          </a:p>
          <a:p>
            <a:pPr indent="-469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3800">
                <a:solidFill>
                  <a:srgbClr val="336699"/>
                </a:solidFill>
              </a:rPr>
              <a:t>With the current features that we've implemented new input devices may be added simply to the current system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7190325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1683125" y="6095925"/>
            <a:ext cx="10476000" cy="615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>
              <a:solidFill>
                <a:srgbClr val="33669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33669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Develop the GUI with the QT framework so that we can have a canvas that handles multiple pens in free draw along with a canvas that handles a single pen touch but gives the user more options on what drawing they could make. Do so having as few dependencies as possible.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Dr. Francisco R. Ortega. I am thankful to the help that I received from my group member Daniel Mederos in the process of creating this software.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750" y="13999800"/>
            <a:ext cx="6125098" cy="37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473" y="23217150"/>
            <a:ext cx="7539843" cy="37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000" y="27390350"/>
            <a:ext cx="6950853" cy="44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4424" y="638450"/>
            <a:ext cx="2630399" cy="263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6275" y="3705664"/>
            <a:ext cx="4980000" cy="128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29751" y="638450"/>
            <a:ext cx="3554176" cy="107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329175" y="1811727"/>
            <a:ext cx="4724399" cy="161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383500" y="2157874"/>
            <a:ext cx="4840700" cy="48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36994" y="33651699"/>
            <a:ext cx="19700281" cy="67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29175" y="17816050"/>
            <a:ext cx="1514175" cy="15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272412" y="17689226"/>
            <a:ext cx="1514175" cy="178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955825" y="21600224"/>
            <a:ext cx="4840700" cy="48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22730350" y="24914774"/>
            <a:ext cx="8586600" cy="79070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Verification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sz="7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Test case: Draw with Multiple brushe</a:t>
            </a:r>
            <a:r>
              <a:rPr lang="en-US" sz="3300">
                <a:solidFill>
                  <a:srgbClr val="336699"/>
                </a:solidFill>
              </a:rPr>
              <a:t>s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Purpose: To test the ability to draw with Multiple pens on the same canvas at the same time.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Preconditions: The user must have Qt plug SDK and open in Multi mode.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Action: Use up to 10 fingers on the canvas and draw with them.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699"/>
              </a:solidFill>
            </a:endParaRP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99"/>
                </a:solidFill>
              </a:rPr>
              <a:t>Expected result:  One brush will appear and draw for each input source on the canvas.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848177" y="25866700"/>
            <a:ext cx="10180109" cy="59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04424" y="18277150"/>
            <a:ext cx="6125089" cy="44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